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theme/theme4.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5.xml" ContentType="application/vnd.openxmlformats-officedocument.theme+xml"/>
  <Override PartName="/ppt/slideLayouts/slideLayout30.xml" ContentType="application/vnd.openxmlformats-officedocument.presentationml.slideLayout+xml"/>
  <Override PartName="/ppt/theme/theme6.xml" ContentType="application/vnd.openxmlformats-officedocument.theme+xml"/>
  <Override PartName="/ppt/slideLayouts/slideLayout31.xml" ContentType="application/vnd.openxmlformats-officedocument.presentationml.slideLayout+xml"/>
  <Override PartName="/ppt/theme/theme7.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8.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9.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10.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11.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20" r:id="rId1"/>
    <p:sldMasterId id="2147483721" r:id="rId2"/>
    <p:sldMasterId id="2147483722" r:id="rId3"/>
    <p:sldMasterId id="2147483723" r:id="rId4"/>
    <p:sldMasterId id="2147483724" r:id="rId5"/>
    <p:sldMasterId id="2147483725" r:id="rId6"/>
    <p:sldMasterId id="2147483726" r:id="rId7"/>
    <p:sldMasterId id="2147483727" r:id="rId8"/>
    <p:sldMasterId id="2147483728" r:id="rId9"/>
    <p:sldMasterId id="2147483729" r:id="rId10"/>
    <p:sldMasterId id="2147483730" r:id="rId11"/>
    <p:sldMasterId id="2147483731" r:id="rId12"/>
  </p:sldMasterIdLst>
  <p:notesMasterIdLst>
    <p:notesMasterId r:id="rId44"/>
  </p:notesMasterIdLst>
  <p:sldIdLst>
    <p:sldId id="256" r:id="rId13"/>
    <p:sldId id="257" r:id="rId14"/>
    <p:sldId id="258" r:id="rId15"/>
    <p:sldId id="259" r:id="rId16"/>
    <p:sldId id="260" r:id="rId17"/>
    <p:sldId id="261" r:id="rId18"/>
    <p:sldId id="262" r:id="rId19"/>
    <p:sldId id="263" r:id="rId20"/>
    <p:sldId id="264" r:id="rId21"/>
    <p:sldId id="265" r:id="rId22"/>
    <p:sldId id="266" r:id="rId23"/>
    <p:sldId id="267" r:id="rId24"/>
    <p:sldId id="268" r:id="rId25"/>
    <p:sldId id="269" r:id="rId26"/>
    <p:sldId id="270" r:id="rId27"/>
    <p:sldId id="271" r:id="rId28"/>
    <p:sldId id="272" r:id="rId29"/>
    <p:sldId id="273" r:id="rId30"/>
    <p:sldId id="274" r:id="rId31"/>
    <p:sldId id="275" r:id="rId32"/>
    <p:sldId id="276" r:id="rId33"/>
    <p:sldId id="277" r:id="rId34"/>
    <p:sldId id="278" r:id="rId35"/>
    <p:sldId id="279" r:id="rId36"/>
    <p:sldId id="280" r:id="rId37"/>
    <p:sldId id="281" r:id="rId38"/>
    <p:sldId id="282" r:id="rId39"/>
    <p:sldId id="283" r:id="rId40"/>
    <p:sldId id="284" r:id="rId41"/>
    <p:sldId id="285" r:id="rId42"/>
    <p:sldId id="286" r:id="rId43"/>
  </p:sldIdLst>
  <p:sldSz cx="9144000" cy="5143500" type="screen16x9"/>
  <p:notesSz cx="6858000" cy="9144000"/>
  <p:embeddedFontLst>
    <p:embeddedFont>
      <p:font typeface="Calibri" panose="020F0502020204030204" pitchFamily="34" charset="0"/>
      <p:regular r:id="rId45"/>
      <p:bold r:id="rId46"/>
      <p:italic r:id="rId47"/>
      <p:boldItalic r:id="rId48"/>
    </p:embeddedFont>
    <p:embeddedFont>
      <p:font typeface="Helvetica Neue Light" panose="020B0604020202020204" charset="0"/>
      <p:regular r:id="rId49"/>
      <p:bold r:id="rId50"/>
      <p:italic r:id="rId51"/>
      <p:boldItalic r:id="rId52"/>
    </p:embeddedFont>
    <p:embeddedFont>
      <p:font typeface="Nunito" pitchFamily="2" charset="0"/>
      <p:regular r:id="rId53"/>
      <p:bold r:id="rId54"/>
      <p:italic r:id="rId55"/>
      <p:boldItalic r:id="rId56"/>
    </p:embeddedFont>
    <p:embeddedFont>
      <p:font typeface="Oswald" panose="00000500000000000000" pitchFamily="2" charset="0"/>
      <p:regular r:id="rId57"/>
      <p:bold r:id="rId58"/>
    </p:embeddedFont>
    <p:embeddedFont>
      <p:font typeface="Oswald SemiBold" panose="00000700000000000000" pitchFamily="2" charset="0"/>
      <p:regular r:id="rId59"/>
      <p:bold r:id="rId60"/>
    </p:embeddedFont>
    <p:embeddedFont>
      <p:font typeface="Raleway" pitchFamily="2" charset="0"/>
      <p:regular r:id="rId61"/>
      <p:bold r:id="rId62"/>
      <p:italic r:id="rId63"/>
      <p:boldItalic r:id="rId64"/>
    </p:embeddedFont>
    <p:embeddedFont>
      <p:font typeface="Roboto" panose="02000000000000000000" pitchFamily="2" charset="0"/>
      <p:regular r:id="rId65"/>
      <p:bold r:id="rId66"/>
      <p:italic r:id="rId67"/>
      <p:boldItalic r:id="rId6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8" d="100"/>
          <a:sy n="78" d="100"/>
        </p:scale>
        <p:origin x="940" y="5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4.xml"/><Relationship Id="rId21" Type="http://schemas.openxmlformats.org/officeDocument/2006/relationships/slide" Target="slides/slide9.xml"/><Relationship Id="rId42" Type="http://schemas.openxmlformats.org/officeDocument/2006/relationships/slide" Target="slides/slide30.xml"/><Relationship Id="rId47" Type="http://schemas.openxmlformats.org/officeDocument/2006/relationships/font" Target="fonts/font3.fntdata"/><Relationship Id="rId63" Type="http://schemas.openxmlformats.org/officeDocument/2006/relationships/font" Target="fonts/font19.fntdata"/><Relationship Id="rId68" Type="http://schemas.openxmlformats.org/officeDocument/2006/relationships/font" Target="fonts/font24.fntdata"/><Relationship Id="rId7" Type="http://schemas.openxmlformats.org/officeDocument/2006/relationships/slideMaster" Target="slideMasters/slideMaster7.xml"/><Relationship Id="rId71"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4.xml"/><Relationship Id="rId29" Type="http://schemas.openxmlformats.org/officeDocument/2006/relationships/slide" Target="slides/slide17.xml"/><Relationship Id="rId11" Type="http://schemas.openxmlformats.org/officeDocument/2006/relationships/slideMaster" Target="slideMasters/slideMaster11.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font" Target="fonts/font1.fntdata"/><Relationship Id="rId53" Type="http://schemas.openxmlformats.org/officeDocument/2006/relationships/font" Target="fonts/font9.fntdata"/><Relationship Id="rId58" Type="http://schemas.openxmlformats.org/officeDocument/2006/relationships/font" Target="fonts/font14.fntdata"/><Relationship Id="rId66" Type="http://schemas.openxmlformats.org/officeDocument/2006/relationships/font" Target="fonts/font22.fntdata"/><Relationship Id="rId5" Type="http://schemas.openxmlformats.org/officeDocument/2006/relationships/slideMaster" Target="slideMasters/slideMaster5.xml"/><Relationship Id="rId61" Type="http://schemas.openxmlformats.org/officeDocument/2006/relationships/font" Target="fonts/font17.fntdata"/><Relationship Id="rId19" Type="http://schemas.openxmlformats.org/officeDocument/2006/relationships/slide" Target="slides/slide7.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font" Target="fonts/font4.fntdata"/><Relationship Id="rId56" Type="http://schemas.openxmlformats.org/officeDocument/2006/relationships/font" Target="fonts/font12.fntdata"/><Relationship Id="rId64" Type="http://schemas.openxmlformats.org/officeDocument/2006/relationships/font" Target="fonts/font20.fntdata"/><Relationship Id="rId69"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font" Target="fonts/font7.fntdata"/><Relationship Id="rId72"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font" Target="fonts/font2.fntdata"/><Relationship Id="rId59" Type="http://schemas.openxmlformats.org/officeDocument/2006/relationships/font" Target="fonts/font15.fntdata"/><Relationship Id="rId67" Type="http://schemas.openxmlformats.org/officeDocument/2006/relationships/font" Target="fonts/font23.fntdata"/><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font" Target="fonts/font10.fntdata"/><Relationship Id="rId62" Type="http://schemas.openxmlformats.org/officeDocument/2006/relationships/font" Target="fonts/font18.fntdata"/><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font" Target="fonts/font5.fntdata"/><Relationship Id="rId57" Type="http://schemas.openxmlformats.org/officeDocument/2006/relationships/font" Target="fonts/font13.fntdata"/><Relationship Id="rId10" Type="http://schemas.openxmlformats.org/officeDocument/2006/relationships/slideMaster" Target="slideMasters/slideMaster10.xml"/><Relationship Id="rId31" Type="http://schemas.openxmlformats.org/officeDocument/2006/relationships/slide" Target="slides/slide19.xml"/><Relationship Id="rId44" Type="http://schemas.openxmlformats.org/officeDocument/2006/relationships/notesMaster" Target="notesMasters/notesMaster1.xml"/><Relationship Id="rId52" Type="http://schemas.openxmlformats.org/officeDocument/2006/relationships/font" Target="fonts/font8.fntdata"/><Relationship Id="rId60" Type="http://schemas.openxmlformats.org/officeDocument/2006/relationships/font" Target="fonts/font16.fntdata"/><Relationship Id="rId65" Type="http://schemas.openxmlformats.org/officeDocument/2006/relationships/font" Target="fonts/font21.fntdata"/><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1.xml"/><Relationship Id="rId18" Type="http://schemas.openxmlformats.org/officeDocument/2006/relationships/slide" Target="slides/slide6.xml"/><Relationship Id="rId39" Type="http://schemas.openxmlformats.org/officeDocument/2006/relationships/slide" Target="slides/slide27.xml"/><Relationship Id="rId34" Type="http://schemas.openxmlformats.org/officeDocument/2006/relationships/slide" Target="slides/slide22.xml"/><Relationship Id="rId50" Type="http://schemas.openxmlformats.org/officeDocument/2006/relationships/font" Target="fonts/font6.fntdata"/><Relationship Id="rId55" Type="http://schemas.openxmlformats.org/officeDocument/2006/relationships/font" Target="fonts/font1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8" Type="http://schemas.openxmlformats.org/officeDocument/2006/relationships/hyperlink" Target="https://www.ievapor.com/puff-bar-menthol-disposable-pod-device-10pcspack-p-1930.html" TargetMode="External"/><Relationship Id="rId3" Type="http://schemas.openxmlformats.org/officeDocument/2006/relationships/hyperlink" Target="https://support.juul.com/home/learn/faqs/juulpod-basics" TargetMode="External"/><Relationship Id="rId7" Type="http://schemas.openxmlformats.org/officeDocument/2006/relationships/hyperlink" Target="https://www.drugabuse.gov/publications/research-reports/tobacco-nicotine-e-cigarettes/how-does-tobacco-deliver-its-effects" TargetMode="External"/><Relationship Id="rId2" Type="http://schemas.openxmlformats.org/officeDocument/2006/relationships/slide" Target="../slides/slide7.xml"/><Relationship Id="rId1" Type="http://schemas.openxmlformats.org/officeDocument/2006/relationships/notesMaster" Target="../notesMasters/notesMaster1.xml"/><Relationship Id="rId6" Type="http://schemas.openxmlformats.org/officeDocument/2006/relationships/hyperlink" Target="https://www.suorinusa.com/collections/blowsauce-salted/products/blowsauce-watermelon-lollipop-e-juice-by-dripfire-30ml-salted-edtion?variant=1053863936026" TargetMode="External"/><Relationship Id="rId5" Type="http://schemas.openxmlformats.org/officeDocument/2006/relationships/hyperlink" Target="https://www.suorinusa.com/collections/suorin-vagon/products/suorin-vagon?variant=8436760281141" TargetMode="External"/><Relationship Id="rId4" Type="http://schemas.openxmlformats.org/officeDocument/2006/relationships/hyperlink" Target="https://puffecig.com/puff-bar-disposable-device/"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7"/>
        <p:cNvGrpSpPr/>
        <p:nvPr/>
      </p:nvGrpSpPr>
      <p:grpSpPr>
        <a:xfrm>
          <a:off x="0" y="0"/>
          <a:ext cx="0" cy="0"/>
          <a:chOff x="0" y="0"/>
          <a:chExt cx="0" cy="0"/>
        </a:xfrm>
      </p:grpSpPr>
      <p:sp>
        <p:nvSpPr>
          <p:cNvPr id="548" name="Google Shape;548;g1cf9baedbbb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9" name="Google Shape;549;g1cf9baedbbb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9"/>
        <p:cNvGrpSpPr/>
        <p:nvPr/>
      </p:nvGrpSpPr>
      <p:grpSpPr>
        <a:xfrm>
          <a:off x="0" y="0"/>
          <a:ext cx="0" cy="0"/>
          <a:chOff x="0" y="0"/>
          <a:chExt cx="0" cy="0"/>
        </a:xfrm>
      </p:grpSpPr>
      <p:sp>
        <p:nvSpPr>
          <p:cNvPr id="860" name="Google Shape;860;g23ab220c665_2_3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61" name="Google Shape;861;g23ab220c665_2_334: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4"/>
        <p:cNvGrpSpPr/>
        <p:nvPr/>
      </p:nvGrpSpPr>
      <p:grpSpPr>
        <a:xfrm>
          <a:off x="0" y="0"/>
          <a:ext cx="0" cy="0"/>
          <a:chOff x="0" y="0"/>
          <a:chExt cx="0" cy="0"/>
        </a:xfrm>
      </p:grpSpPr>
      <p:sp>
        <p:nvSpPr>
          <p:cNvPr id="865" name="Google Shape;865;g23ab220c665_2_3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66" name="Google Shape;866;g23ab220c665_2_338: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7"/>
        <p:cNvGrpSpPr/>
        <p:nvPr/>
      </p:nvGrpSpPr>
      <p:grpSpPr>
        <a:xfrm>
          <a:off x="0" y="0"/>
          <a:ext cx="0" cy="0"/>
          <a:chOff x="0" y="0"/>
          <a:chExt cx="0" cy="0"/>
        </a:xfrm>
      </p:grpSpPr>
      <p:sp>
        <p:nvSpPr>
          <p:cNvPr id="878" name="Google Shape;878;g23ab220c665_2_4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79" name="Google Shape;879;g23ab220c665_2_4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1"/>
        <p:cNvGrpSpPr/>
        <p:nvPr/>
      </p:nvGrpSpPr>
      <p:grpSpPr>
        <a:xfrm>
          <a:off x="0" y="0"/>
          <a:ext cx="0" cy="0"/>
          <a:chOff x="0" y="0"/>
          <a:chExt cx="0" cy="0"/>
        </a:xfrm>
      </p:grpSpPr>
      <p:sp>
        <p:nvSpPr>
          <p:cNvPr id="892" name="Google Shape;892;g23ab220c665_2_4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93" name="Google Shape;893;g23ab220c665_2_443: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6"/>
        <p:cNvGrpSpPr/>
        <p:nvPr/>
      </p:nvGrpSpPr>
      <p:grpSpPr>
        <a:xfrm>
          <a:off x="0" y="0"/>
          <a:ext cx="0" cy="0"/>
          <a:chOff x="0" y="0"/>
          <a:chExt cx="0" cy="0"/>
        </a:xfrm>
      </p:grpSpPr>
      <p:sp>
        <p:nvSpPr>
          <p:cNvPr id="897" name="Google Shape;897;g23ab220c66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98" name="Google Shape;898;g23ab220c665_12_0: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2"/>
        <p:cNvGrpSpPr/>
        <p:nvPr/>
      </p:nvGrpSpPr>
      <p:grpSpPr>
        <a:xfrm>
          <a:off x="0" y="0"/>
          <a:ext cx="0" cy="0"/>
          <a:chOff x="0" y="0"/>
          <a:chExt cx="0" cy="0"/>
        </a:xfrm>
      </p:grpSpPr>
      <p:sp>
        <p:nvSpPr>
          <p:cNvPr id="903" name="Google Shape;903;g23ab220c665_12_25:notes"/>
          <p:cNvSpPr>
            <a:spLocks noGrp="1" noRot="1" noChangeAspect="1"/>
          </p:cNvSpPr>
          <p:nvPr>
            <p:ph type="sldImg" idx="2"/>
          </p:nvPr>
        </p:nvSpPr>
        <p:spPr>
          <a:xfrm>
            <a:off x="372717" y="674557"/>
            <a:ext cx="5963478" cy="33727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04" name="Google Shape;904;g23ab220c665_12_25:notes"/>
          <p:cNvSpPr txBox="1">
            <a:spLocks noGrp="1"/>
          </p:cNvSpPr>
          <p:nvPr>
            <p:ph type="body" idx="1"/>
          </p:nvPr>
        </p:nvSpPr>
        <p:spPr>
          <a:xfrm>
            <a:off x="670891" y="4272197"/>
            <a:ext cx="5367130" cy="4047344"/>
          </a:xfrm>
          <a:prstGeom prst="rect">
            <a:avLst/>
          </a:prstGeom>
          <a:noFill/>
          <a:ln>
            <a:noFill/>
          </a:ln>
        </p:spPr>
        <p:txBody>
          <a:bodyPr spcFirstLastPara="1" wrap="square" lIns="89600" tIns="89600" rIns="89600" bIns="89600" anchor="t" anchorCtr="0">
            <a:noAutofit/>
          </a:bodyPr>
          <a:lstStyle/>
          <a:p>
            <a:pPr marL="0" lvl="0" indent="0" algn="l" rtl="0">
              <a:lnSpc>
                <a:spcPct val="100000"/>
              </a:lnSpc>
              <a:spcBef>
                <a:spcPts val="0"/>
              </a:spcBef>
              <a:spcAft>
                <a:spcPts val="0"/>
              </a:spcAft>
              <a:buSzPts val="1400"/>
              <a:buNone/>
            </a:pPr>
            <a:r>
              <a:rPr lang="en" sz="1400"/>
              <a:t>Kelly</a:t>
            </a:r>
            <a:endParaRPr sz="140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9"/>
        <p:cNvGrpSpPr/>
        <p:nvPr/>
      </p:nvGrpSpPr>
      <p:grpSpPr>
        <a:xfrm>
          <a:off x="0" y="0"/>
          <a:ext cx="0" cy="0"/>
          <a:chOff x="0" y="0"/>
          <a:chExt cx="0" cy="0"/>
        </a:xfrm>
      </p:grpSpPr>
      <p:sp>
        <p:nvSpPr>
          <p:cNvPr id="910" name="Google Shape;910;g23ab220c665_12_1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200">
                <a:solidFill>
                  <a:schemeClr val="dk1"/>
                </a:solidFill>
                <a:latin typeface="Calibri"/>
                <a:ea typeface="Calibri"/>
                <a:cs typeface="Calibri"/>
                <a:sym typeface="Calibri"/>
              </a:rPr>
              <a:t>Bradycardia- slow heart rate</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endParaRPr/>
          </a:p>
        </p:txBody>
      </p:sp>
      <p:sp>
        <p:nvSpPr>
          <p:cNvPr id="911" name="Google Shape;911;g23ab220c665_12_114:notes"/>
          <p:cNvSpPr>
            <a:spLocks noGrp="1" noRot="1" noChangeAspect="1"/>
          </p:cNvSpPr>
          <p:nvPr>
            <p:ph type="sldImg" idx="2"/>
          </p:nvPr>
        </p:nvSpPr>
        <p:spPr>
          <a:xfrm>
            <a:off x="381175" y="685800"/>
            <a:ext cx="60964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7"/>
        <p:cNvGrpSpPr/>
        <p:nvPr/>
      </p:nvGrpSpPr>
      <p:grpSpPr>
        <a:xfrm>
          <a:off x="0" y="0"/>
          <a:ext cx="0" cy="0"/>
          <a:chOff x="0" y="0"/>
          <a:chExt cx="0" cy="0"/>
        </a:xfrm>
      </p:grpSpPr>
      <p:sp>
        <p:nvSpPr>
          <p:cNvPr id="918" name="Google Shape;918;g23ab220c665_12_1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200">
                <a:solidFill>
                  <a:schemeClr val="dk1"/>
                </a:solidFill>
                <a:latin typeface="Calibri"/>
                <a:ea typeface="Calibri"/>
                <a:cs typeface="Calibri"/>
                <a:sym typeface="Calibri"/>
              </a:rPr>
              <a:t>Picture: Potentially lethal dose of heroin vs potentially lethal dose of fentanyl</a:t>
            </a:r>
            <a:endParaRPr sz="1200">
              <a:solidFill>
                <a:schemeClr val="dk1"/>
              </a:solidFill>
              <a:latin typeface="Calibri"/>
              <a:ea typeface="Calibri"/>
              <a:cs typeface="Calibri"/>
              <a:sym typeface="Calibri"/>
            </a:endParaRPr>
          </a:p>
        </p:txBody>
      </p:sp>
      <p:sp>
        <p:nvSpPr>
          <p:cNvPr id="919" name="Google Shape;919;g23ab220c665_12_121:notes"/>
          <p:cNvSpPr>
            <a:spLocks noGrp="1" noRot="1" noChangeAspect="1"/>
          </p:cNvSpPr>
          <p:nvPr>
            <p:ph type="sldImg" idx="2"/>
          </p:nvPr>
        </p:nvSpPr>
        <p:spPr>
          <a:xfrm>
            <a:off x="381175" y="685800"/>
            <a:ext cx="60964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7"/>
        <p:cNvGrpSpPr/>
        <p:nvPr/>
      </p:nvGrpSpPr>
      <p:grpSpPr>
        <a:xfrm>
          <a:off x="0" y="0"/>
          <a:ext cx="0" cy="0"/>
          <a:chOff x="0" y="0"/>
          <a:chExt cx="0" cy="0"/>
        </a:xfrm>
      </p:grpSpPr>
      <p:sp>
        <p:nvSpPr>
          <p:cNvPr id="928" name="Google Shape;928;g23ab220c665_2_5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29" name="Google Shape;929;g23ab220c665_2_56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298450" algn="l" rtl="0">
              <a:lnSpc>
                <a:spcPct val="100000"/>
              </a:lnSpc>
              <a:spcBef>
                <a:spcPts val="0"/>
              </a:spcBef>
              <a:spcAft>
                <a:spcPts val="0"/>
              </a:spcAft>
              <a:buClr>
                <a:srgbClr val="000000"/>
              </a:buClr>
              <a:buSzPts val="1100"/>
              <a:buFont typeface="Arial"/>
              <a:buChar char="●"/>
            </a:pPr>
            <a:r>
              <a:rPr lang="en"/>
              <a:t>Arrrow =when fentanyl was added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7"/>
        <p:cNvGrpSpPr/>
        <p:nvPr/>
      </p:nvGrpSpPr>
      <p:grpSpPr>
        <a:xfrm>
          <a:off x="0" y="0"/>
          <a:ext cx="0" cy="0"/>
          <a:chOff x="0" y="0"/>
          <a:chExt cx="0" cy="0"/>
        </a:xfrm>
      </p:grpSpPr>
      <p:sp>
        <p:nvSpPr>
          <p:cNvPr id="938" name="Google Shape;938;g23ab220c665_2_5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39" name="Google Shape;939;g23ab220c665_2_574: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3"/>
        <p:cNvGrpSpPr/>
        <p:nvPr/>
      </p:nvGrpSpPr>
      <p:grpSpPr>
        <a:xfrm>
          <a:off x="0" y="0"/>
          <a:ext cx="0" cy="0"/>
          <a:chOff x="0" y="0"/>
          <a:chExt cx="0" cy="0"/>
        </a:xfrm>
      </p:grpSpPr>
      <p:sp>
        <p:nvSpPr>
          <p:cNvPr id="554" name="Google Shape;554;g1ccdf470a9b_0_1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5" name="Google Shape;555;g1ccdf470a9b_0_1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3"/>
        <p:cNvGrpSpPr/>
        <p:nvPr/>
      </p:nvGrpSpPr>
      <p:grpSpPr>
        <a:xfrm>
          <a:off x="0" y="0"/>
          <a:ext cx="0" cy="0"/>
          <a:chOff x="0" y="0"/>
          <a:chExt cx="0" cy="0"/>
        </a:xfrm>
      </p:grpSpPr>
      <p:sp>
        <p:nvSpPr>
          <p:cNvPr id="944" name="Google Shape;944;g23ab220c665_2_5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45" name="Google Shape;945;g23ab220c665_2_57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r>
              <a:rPr lang="en"/>
              <a:t>FCPD – Anne Rizza</a:t>
            </a:r>
            <a:endParaRPr/>
          </a:p>
          <a:p>
            <a:pPr marL="158750" lvl="0" indent="0" algn="l" rtl="0">
              <a:lnSpc>
                <a:spcPct val="100000"/>
              </a:lnSpc>
              <a:spcBef>
                <a:spcPts val="0"/>
              </a:spcBef>
              <a:spcAft>
                <a:spcPts val="0"/>
              </a:spcAft>
              <a:buSzPts val="1100"/>
              <a:buNone/>
            </a:pPr>
            <a:endParaRPr/>
          </a:p>
          <a:p>
            <a:pPr marL="342900" marR="0" lvl="0" indent="-342900" algn="l" rtl="0">
              <a:lnSpc>
                <a:spcPct val="107000"/>
              </a:lnSpc>
              <a:spcBef>
                <a:spcPts val="0"/>
              </a:spcBef>
              <a:spcAft>
                <a:spcPts val="0"/>
              </a:spcAft>
              <a:buSzPts val="1100"/>
              <a:buFont typeface="Noto Sans Symbols"/>
              <a:buChar char="∙"/>
            </a:pPr>
            <a:r>
              <a:rPr lang="en" sz="1100">
                <a:latin typeface="Calibri"/>
                <a:ea typeface="Calibri"/>
                <a:cs typeface="Calibri"/>
                <a:sym typeface="Calibri"/>
              </a:rPr>
              <a:t>These are some examples of authentic and counterfeit drugs</a:t>
            </a:r>
            <a:endParaRPr/>
          </a:p>
          <a:p>
            <a:pPr marL="742950" marR="0" lvl="1" indent="-285750" algn="l" rtl="0">
              <a:lnSpc>
                <a:spcPct val="107000"/>
              </a:lnSpc>
              <a:spcBef>
                <a:spcPts val="0"/>
              </a:spcBef>
              <a:spcAft>
                <a:spcPts val="0"/>
              </a:spcAft>
              <a:buSzPts val="1100"/>
              <a:buFont typeface="Courier New"/>
              <a:buChar char="o"/>
            </a:pPr>
            <a:r>
              <a:rPr lang="en" sz="1100">
                <a:latin typeface="Calibri"/>
                <a:ea typeface="Calibri"/>
                <a:cs typeface="Calibri"/>
                <a:sym typeface="Calibri"/>
              </a:rPr>
              <a:t>The labeling in these instances is more significant to investigators than those obtaining them – many times, as I stated before, they are looking for the high and are not overly concerned about the drug that gets them there</a:t>
            </a:r>
            <a:endParaRPr/>
          </a:p>
          <a:p>
            <a:pPr marL="742950" marR="0" lvl="1" indent="-285750" algn="l" rtl="0">
              <a:lnSpc>
                <a:spcPct val="107000"/>
              </a:lnSpc>
              <a:spcBef>
                <a:spcPts val="0"/>
              </a:spcBef>
              <a:spcAft>
                <a:spcPts val="0"/>
              </a:spcAft>
              <a:buSzPts val="1100"/>
              <a:buFont typeface="Courier New"/>
              <a:buChar char="o"/>
            </a:pPr>
            <a:r>
              <a:rPr lang="en" sz="1100">
                <a:latin typeface="Calibri"/>
                <a:ea typeface="Calibri"/>
                <a:cs typeface="Calibri"/>
                <a:sym typeface="Calibri"/>
              </a:rPr>
              <a:t>Our detectives have been seeing more light blue pills recently </a:t>
            </a:r>
            <a:endParaRPr/>
          </a:p>
          <a:p>
            <a:pPr marL="158750" lvl="0" indent="0" algn="l" rtl="0">
              <a:lnSpc>
                <a:spcPct val="100000"/>
              </a:lnSpc>
              <a:spcBef>
                <a:spcPts val="800"/>
              </a:spcBef>
              <a:spcAft>
                <a:spcPts val="0"/>
              </a:spcAft>
              <a:buSzPts val="1100"/>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9"/>
        <p:cNvGrpSpPr/>
        <p:nvPr/>
      </p:nvGrpSpPr>
      <p:grpSpPr>
        <a:xfrm>
          <a:off x="0" y="0"/>
          <a:ext cx="0" cy="0"/>
          <a:chOff x="0" y="0"/>
          <a:chExt cx="0" cy="0"/>
        </a:xfrm>
      </p:grpSpPr>
      <p:sp>
        <p:nvSpPr>
          <p:cNvPr id="950" name="Google Shape;950;g23ab220c665_2_5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51" name="Google Shape;951;g23ab220c665_2_584: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9"/>
        <p:cNvGrpSpPr/>
        <p:nvPr/>
      </p:nvGrpSpPr>
      <p:grpSpPr>
        <a:xfrm>
          <a:off x="0" y="0"/>
          <a:ext cx="0" cy="0"/>
          <a:chOff x="0" y="0"/>
          <a:chExt cx="0" cy="0"/>
        </a:xfrm>
      </p:grpSpPr>
      <p:sp>
        <p:nvSpPr>
          <p:cNvPr id="960" name="Google Shape;960;g23ab220c665_2_5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61" name="Google Shape;961;g23ab220c665_2_59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marR="0" lvl="0" indent="0" algn="l" rtl="0">
              <a:lnSpc>
                <a:spcPct val="100000"/>
              </a:lnSpc>
              <a:spcBef>
                <a:spcPts val="0"/>
              </a:spcBef>
              <a:spcAft>
                <a:spcPts val="0"/>
              </a:spcAft>
              <a:buClr>
                <a:srgbClr val="000000"/>
              </a:buClr>
              <a:buSzPts val="1100"/>
              <a:buFont typeface="Arial"/>
              <a:buNone/>
            </a:pPr>
            <a:r>
              <a:rPr lang="en"/>
              <a:t>FCPS SAPS: Kelly</a:t>
            </a:r>
            <a:endParaRPr/>
          </a:p>
          <a:p>
            <a:pPr marL="158750" marR="0" lvl="0" indent="0" algn="l" rtl="0">
              <a:lnSpc>
                <a:spcPct val="100000"/>
              </a:lnSpc>
              <a:spcBef>
                <a:spcPts val="0"/>
              </a:spcBef>
              <a:spcAft>
                <a:spcPts val="0"/>
              </a:spcAft>
              <a:buClr>
                <a:srgbClr val="000000"/>
              </a:buClr>
              <a:buSzPts val="1100"/>
              <a:buFont typeface="Arial"/>
              <a:buNone/>
            </a:pPr>
            <a:endParaRPr/>
          </a:p>
          <a:p>
            <a:pPr marL="342900" marR="0" lvl="0" indent="-342900" algn="l" rtl="0">
              <a:lnSpc>
                <a:spcPct val="107000"/>
              </a:lnSpc>
              <a:spcBef>
                <a:spcPts val="0"/>
              </a:spcBef>
              <a:spcAft>
                <a:spcPts val="0"/>
              </a:spcAft>
              <a:buSzPts val="1100"/>
              <a:buFont typeface="Noto Sans Symbols"/>
              <a:buChar char="∙"/>
            </a:pPr>
            <a:r>
              <a:rPr lang="en" sz="1800">
                <a:solidFill>
                  <a:srgbClr val="202124"/>
                </a:solidFill>
                <a:latin typeface="Calibri"/>
                <a:ea typeface="Calibri"/>
                <a:cs typeface="Calibri"/>
                <a:sym typeface="Calibri"/>
              </a:rPr>
              <a:t>Not responding, Slow or not breathing, making a gurgling or snoring sound, blue lips, cold or clammy skin, tiny puplis</a:t>
            </a:r>
            <a:endParaRPr sz="1800">
              <a:latin typeface="Calibri"/>
              <a:ea typeface="Calibri"/>
              <a:cs typeface="Calibri"/>
              <a:sym typeface="Calibri"/>
            </a:endParaRPr>
          </a:p>
          <a:p>
            <a:pPr marL="342900" marR="0" lvl="0" indent="-342900" algn="l" rtl="0">
              <a:lnSpc>
                <a:spcPct val="107000"/>
              </a:lnSpc>
              <a:spcBef>
                <a:spcPts val="0"/>
              </a:spcBef>
              <a:spcAft>
                <a:spcPts val="0"/>
              </a:spcAft>
              <a:buSzPts val="1100"/>
              <a:buFont typeface="Noto Sans Symbols"/>
              <a:buChar char="∙"/>
            </a:pPr>
            <a:r>
              <a:rPr lang="en" sz="1800">
                <a:solidFill>
                  <a:srgbClr val="202124"/>
                </a:solidFill>
                <a:latin typeface="Calibri"/>
                <a:ea typeface="Calibri"/>
                <a:cs typeface="Calibri"/>
                <a:sym typeface="Calibri"/>
              </a:rPr>
              <a:t>There is a misconception among our your that getting help for someone might get them in trouble. </a:t>
            </a:r>
            <a:endParaRPr sz="1800">
              <a:latin typeface="Calibri"/>
              <a:ea typeface="Calibri"/>
              <a:cs typeface="Calibri"/>
              <a:sym typeface="Calibri"/>
            </a:endParaRPr>
          </a:p>
          <a:p>
            <a:pPr marL="342900" marR="0" lvl="0" indent="-342900" algn="l" rtl="0">
              <a:lnSpc>
                <a:spcPct val="107000"/>
              </a:lnSpc>
              <a:spcBef>
                <a:spcPts val="0"/>
              </a:spcBef>
              <a:spcAft>
                <a:spcPts val="0"/>
              </a:spcAft>
              <a:buSzPts val="1100"/>
              <a:buFont typeface="Noto Sans Symbols"/>
              <a:buChar char="∙"/>
            </a:pPr>
            <a:r>
              <a:rPr lang="en" sz="1800">
                <a:solidFill>
                  <a:srgbClr val="202124"/>
                </a:solidFill>
                <a:latin typeface="Calibri"/>
                <a:ea typeface="Calibri"/>
                <a:cs typeface="Calibri"/>
                <a:sym typeface="Calibri"/>
              </a:rPr>
              <a:t>It’s important to teach our children that they could be saving a life. </a:t>
            </a:r>
            <a:endParaRPr sz="1800">
              <a:latin typeface="Calibri"/>
              <a:ea typeface="Calibri"/>
              <a:cs typeface="Calibri"/>
              <a:sym typeface="Calibri"/>
            </a:endParaRPr>
          </a:p>
          <a:p>
            <a:pPr marL="342900" marR="0" lvl="0" indent="-342900" algn="l" rtl="0">
              <a:lnSpc>
                <a:spcPct val="107000"/>
              </a:lnSpc>
              <a:spcBef>
                <a:spcPts val="0"/>
              </a:spcBef>
              <a:spcAft>
                <a:spcPts val="0"/>
              </a:spcAft>
              <a:buSzPts val="1100"/>
              <a:buFont typeface="Noto Sans Symbols"/>
              <a:buChar char="∙"/>
            </a:pPr>
            <a:r>
              <a:rPr lang="en" sz="1800">
                <a:solidFill>
                  <a:srgbClr val="202124"/>
                </a:solidFill>
                <a:latin typeface="Calibri"/>
                <a:ea typeface="Calibri"/>
                <a:cs typeface="Calibri"/>
                <a:sym typeface="Calibri"/>
              </a:rPr>
              <a:t>If you have to ask yourself if they are OK, they are not OK, get help</a:t>
            </a:r>
            <a:endParaRPr sz="1800">
              <a:latin typeface="Calibri"/>
              <a:ea typeface="Calibri"/>
              <a:cs typeface="Calibri"/>
              <a:sym typeface="Calibri"/>
            </a:endParaRPr>
          </a:p>
          <a:p>
            <a:pPr marL="0" marR="0" lvl="0" indent="0" algn="l" rtl="0">
              <a:lnSpc>
                <a:spcPct val="107000"/>
              </a:lnSpc>
              <a:spcBef>
                <a:spcPts val="800"/>
              </a:spcBef>
              <a:spcAft>
                <a:spcPts val="0"/>
              </a:spcAft>
              <a:buSzPts val="1100"/>
              <a:buChar char="●"/>
            </a:pPr>
            <a:r>
              <a:rPr lang="en" sz="1800">
                <a:solidFill>
                  <a:srgbClr val="202124"/>
                </a:solidFill>
                <a:latin typeface="Calibri"/>
                <a:ea typeface="Calibri"/>
                <a:cs typeface="Calibri"/>
                <a:sym typeface="Calibri"/>
              </a:rPr>
              <a:t> </a:t>
            </a:r>
            <a:endParaRPr sz="1800">
              <a:latin typeface="Calibri"/>
              <a:ea typeface="Calibri"/>
              <a:cs typeface="Calibri"/>
              <a:sym typeface="Calibri"/>
            </a:endParaRPr>
          </a:p>
          <a:p>
            <a:pPr marL="158750" marR="0" lvl="0" indent="0" algn="l" rtl="0">
              <a:lnSpc>
                <a:spcPct val="100000"/>
              </a:lnSpc>
              <a:spcBef>
                <a:spcPts val="800"/>
              </a:spcBef>
              <a:spcAft>
                <a:spcPts val="0"/>
              </a:spcAft>
              <a:buClr>
                <a:srgbClr val="000000"/>
              </a:buClr>
              <a:buSzPts val="1100"/>
              <a:buFont typeface="Arial"/>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8"/>
        <p:cNvGrpSpPr/>
        <p:nvPr/>
      </p:nvGrpSpPr>
      <p:grpSpPr>
        <a:xfrm>
          <a:off x="0" y="0"/>
          <a:ext cx="0" cy="0"/>
          <a:chOff x="0" y="0"/>
          <a:chExt cx="0" cy="0"/>
        </a:xfrm>
      </p:grpSpPr>
      <p:sp>
        <p:nvSpPr>
          <p:cNvPr id="979" name="Google Shape;979;g23abc006718_6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sz="1200">
              <a:solidFill>
                <a:schemeClr val="dk1"/>
              </a:solidFill>
              <a:latin typeface="Calibri"/>
              <a:ea typeface="Calibri"/>
              <a:cs typeface="Calibri"/>
              <a:sym typeface="Calibri"/>
            </a:endParaRPr>
          </a:p>
        </p:txBody>
      </p:sp>
      <p:sp>
        <p:nvSpPr>
          <p:cNvPr id="980" name="Google Shape;980;g23abc006718_6_0:notes"/>
          <p:cNvSpPr>
            <a:spLocks noGrp="1" noRot="1" noChangeAspect="1"/>
          </p:cNvSpPr>
          <p:nvPr>
            <p:ph type="sldImg" idx="2"/>
          </p:nvPr>
        </p:nvSpPr>
        <p:spPr>
          <a:xfrm>
            <a:off x="381175" y="685800"/>
            <a:ext cx="60964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6"/>
        <p:cNvGrpSpPr/>
        <p:nvPr/>
      </p:nvGrpSpPr>
      <p:grpSpPr>
        <a:xfrm>
          <a:off x="0" y="0"/>
          <a:ext cx="0" cy="0"/>
          <a:chOff x="0" y="0"/>
          <a:chExt cx="0" cy="0"/>
        </a:xfrm>
      </p:grpSpPr>
      <p:sp>
        <p:nvSpPr>
          <p:cNvPr id="987" name="Google Shape;987;g23ab220c665_2_6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88" name="Google Shape;988;g23ab220c665_2_6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 lvl="0" indent="0" algn="l" rtl="0">
              <a:lnSpc>
                <a:spcPct val="100000"/>
              </a:lnSpc>
              <a:spcBef>
                <a:spcPts val="0"/>
              </a:spcBef>
              <a:spcAft>
                <a:spcPts val="0"/>
              </a:spcAft>
              <a:buSzPts val="1100"/>
              <a:buNone/>
            </a:pPr>
            <a:r>
              <a:rPr lang="en"/>
              <a:t>CSB – Marla</a:t>
            </a:r>
            <a:endParaRPr/>
          </a:p>
          <a:p>
            <a:pPr marL="45720" lvl="0" indent="0" algn="l" rtl="0">
              <a:lnSpc>
                <a:spcPct val="100000"/>
              </a:lnSpc>
              <a:spcBef>
                <a:spcPts val="0"/>
              </a:spcBef>
              <a:spcAft>
                <a:spcPts val="0"/>
              </a:spcAft>
              <a:buSzPts val="1100"/>
              <a:buNone/>
            </a:pPr>
            <a:endParaRPr/>
          </a:p>
          <a:p>
            <a:pPr marL="45720" marR="0" lvl="0" indent="0" algn="l" rtl="0">
              <a:lnSpc>
                <a:spcPct val="100000"/>
              </a:lnSpc>
              <a:spcBef>
                <a:spcPts val="0"/>
              </a:spcBef>
              <a:spcAft>
                <a:spcPts val="0"/>
              </a:spcAft>
              <a:buClr>
                <a:srgbClr val="000000"/>
              </a:buClr>
              <a:buSzPts val="1100"/>
              <a:buFont typeface="Arial"/>
              <a:buNone/>
            </a:pPr>
            <a:r>
              <a:rPr lang="en"/>
              <a:t>Will review what’s on the slide </a:t>
            </a:r>
            <a:endParaRPr/>
          </a:p>
          <a:p>
            <a:pPr marL="45720" lvl="0" indent="0" algn="l" rtl="0">
              <a:lnSpc>
                <a:spcPct val="100000"/>
              </a:lnSpc>
              <a:spcBef>
                <a:spcPts val="0"/>
              </a:spcBef>
              <a:spcAft>
                <a:spcPts val="0"/>
              </a:spcAft>
              <a:buSzPts val="1100"/>
              <a:buNone/>
            </a:pPr>
            <a:endParaRPr/>
          </a:p>
        </p:txBody>
      </p:sp>
      <p:sp>
        <p:nvSpPr>
          <p:cNvPr id="989" name="Google Shape;989;g23ab220c665_2_611: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en" sz="1400" b="0" i="0" u="none" strike="noStrike" cap="none">
                <a:solidFill>
                  <a:srgbClr val="000000"/>
                </a:solidFill>
                <a:latin typeface="Arial"/>
                <a:ea typeface="Arial"/>
                <a:cs typeface="Arial"/>
                <a:sym typeface="Arial"/>
              </a:rPr>
              <a:t>24</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6"/>
        <p:cNvGrpSpPr/>
        <p:nvPr/>
      </p:nvGrpSpPr>
      <p:grpSpPr>
        <a:xfrm>
          <a:off x="0" y="0"/>
          <a:ext cx="0" cy="0"/>
          <a:chOff x="0" y="0"/>
          <a:chExt cx="0" cy="0"/>
        </a:xfrm>
      </p:grpSpPr>
      <p:sp>
        <p:nvSpPr>
          <p:cNvPr id="997" name="Google Shape;997;g23ab220c665_2_6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98" name="Google Shape;998;g23ab220c665_2_6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6"/>
        <p:cNvGrpSpPr/>
        <p:nvPr/>
      </p:nvGrpSpPr>
      <p:grpSpPr>
        <a:xfrm>
          <a:off x="0" y="0"/>
          <a:ext cx="0" cy="0"/>
          <a:chOff x="0" y="0"/>
          <a:chExt cx="0" cy="0"/>
        </a:xfrm>
      </p:grpSpPr>
      <p:sp>
        <p:nvSpPr>
          <p:cNvPr id="1007" name="Google Shape;1007;g23ab220c665_2_6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08" name="Google Shape;1008;g23ab220c665_2_6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4"/>
        <p:cNvGrpSpPr/>
        <p:nvPr/>
      </p:nvGrpSpPr>
      <p:grpSpPr>
        <a:xfrm>
          <a:off x="0" y="0"/>
          <a:ext cx="0" cy="0"/>
          <a:chOff x="0" y="0"/>
          <a:chExt cx="0" cy="0"/>
        </a:xfrm>
      </p:grpSpPr>
      <p:sp>
        <p:nvSpPr>
          <p:cNvPr id="1015" name="Google Shape;1015;g23ab220c665_2_6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16" name="Google Shape;1016;g23ab220c665_2_6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8750" marR="0" lvl="0" indent="0" algn="l" rtl="0">
              <a:lnSpc>
                <a:spcPct val="100000"/>
              </a:lnSpc>
              <a:spcBef>
                <a:spcPts val="0"/>
              </a:spcBef>
              <a:spcAft>
                <a:spcPts val="0"/>
              </a:spcAft>
              <a:buClr>
                <a:srgbClr val="000000"/>
              </a:buClr>
              <a:buSzPts val="1100"/>
              <a:buFont typeface="Arial"/>
              <a:buNone/>
            </a:pPr>
            <a:r>
              <a:rPr lang="en"/>
              <a:t>CSB: Marla</a:t>
            </a:r>
            <a:endParaRPr/>
          </a:p>
          <a:p>
            <a:pPr marL="158750" lvl="0" indent="0" algn="l" rtl="0">
              <a:lnSpc>
                <a:spcPct val="100000"/>
              </a:lnSpc>
              <a:spcBef>
                <a:spcPts val="0"/>
              </a:spcBef>
              <a:spcAft>
                <a:spcPts val="0"/>
              </a:spcAft>
              <a:buSzPts val="1100"/>
              <a:buNone/>
            </a:pPr>
            <a:endParaRPr/>
          </a:p>
          <a:p>
            <a:pPr marL="158750" marR="0" lvl="0" indent="0" algn="l" rtl="0">
              <a:lnSpc>
                <a:spcPct val="100000"/>
              </a:lnSpc>
              <a:spcBef>
                <a:spcPts val="0"/>
              </a:spcBef>
              <a:spcAft>
                <a:spcPts val="0"/>
              </a:spcAft>
              <a:buClr>
                <a:srgbClr val="000000"/>
              </a:buClr>
              <a:buSzPts val="1100"/>
              <a:buFont typeface="Arial"/>
              <a:buNone/>
            </a:pPr>
            <a:r>
              <a:rPr lang="en"/>
              <a:t>Will review what’s on the slide </a:t>
            </a:r>
            <a:endParaRPr/>
          </a:p>
          <a:p>
            <a:pPr marL="158750" lvl="0" indent="0" algn="l" rtl="0">
              <a:lnSpc>
                <a:spcPct val="100000"/>
              </a:lnSpc>
              <a:spcBef>
                <a:spcPts val="0"/>
              </a:spcBef>
              <a:spcAft>
                <a:spcPts val="0"/>
              </a:spcAft>
              <a:buSzPts val="1100"/>
              <a:buNone/>
            </a:pPr>
            <a:endParaRPr/>
          </a:p>
        </p:txBody>
      </p:sp>
      <p:sp>
        <p:nvSpPr>
          <p:cNvPr id="1017" name="Google Shape;1017;g23ab220c665_2_636: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 sz="1200" b="0" i="0" u="none" strike="noStrike" cap="none">
                <a:solidFill>
                  <a:srgbClr val="000000"/>
                </a:solidFill>
                <a:latin typeface="Calibri"/>
                <a:ea typeface="Calibri"/>
                <a:cs typeface="Calibri"/>
                <a:sym typeface="Calibri"/>
              </a:rPr>
              <a:t>27</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3"/>
        <p:cNvGrpSpPr/>
        <p:nvPr/>
      </p:nvGrpSpPr>
      <p:grpSpPr>
        <a:xfrm>
          <a:off x="0" y="0"/>
          <a:ext cx="0" cy="0"/>
          <a:chOff x="0" y="0"/>
          <a:chExt cx="0" cy="0"/>
        </a:xfrm>
      </p:grpSpPr>
      <p:sp>
        <p:nvSpPr>
          <p:cNvPr id="1024" name="Google Shape;1024;g23ab220c665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5" name="Google Shape;1025;g23ab220c66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9"/>
        <p:cNvGrpSpPr/>
        <p:nvPr/>
      </p:nvGrpSpPr>
      <p:grpSpPr>
        <a:xfrm>
          <a:off x="0" y="0"/>
          <a:ext cx="0" cy="0"/>
          <a:chOff x="0" y="0"/>
          <a:chExt cx="0" cy="0"/>
        </a:xfrm>
      </p:grpSpPr>
      <p:sp>
        <p:nvSpPr>
          <p:cNvPr id="1030" name="Google Shape;1030;g1cf9baedbbb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1" name="Google Shape;1031;g1cf9baedbb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8"/>
        <p:cNvGrpSpPr/>
        <p:nvPr/>
      </p:nvGrpSpPr>
      <p:grpSpPr>
        <a:xfrm>
          <a:off x="0" y="0"/>
          <a:ext cx="0" cy="0"/>
          <a:chOff x="0" y="0"/>
          <a:chExt cx="0" cy="0"/>
        </a:xfrm>
      </p:grpSpPr>
      <p:sp>
        <p:nvSpPr>
          <p:cNvPr id="559" name="Google Shape;559;g1cf9baedbbb_0_4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0" name="Google Shape;560;g1cf9baedbbb_0_4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7"/>
        <p:cNvGrpSpPr/>
        <p:nvPr/>
      </p:nvGrpSpPr>
      <p:grpSpPr>
        <a:xfrm>
          <a:off x="0" y="0"/>
          <a:ext cx="0" cy="0"/>
          <a:chOff x="0" y="0"/>
          <a:chExt cx="0" cy="0"/>
        </a:xfrm>
      </p:grpSpPr>
      <p:sp>
        <p:nvSpPr>
          <p:cNvPr id="1038" name="Google Shape;1038;g1d0a7a90e14_2_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9" name="Google Shape;1039;g1d0a7a90e14_2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6"/>
        <p:cNvGrpSpPr/>
        <p:nvPr/>
      </p:nvGrpSpPr>
      <p:grpSpPr>
        <a:xfrm>
          <a:off x="0" y="0"/>
          <a:ext cx="0" cy="0"/>
          <a:chOff x="0" y="0"/>
          <a:chExt cx="0" cy="0"/>
        </a:xfrm>
      </p:grpSpPr>
      <p:sp>
        <p:nvSpPr>
          <p:cNvPr id="1047" name="Google Shape;1047;g1cf9baedbbb_0_13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8" name="Google Shape;1048;g1cf9baedbbb_0_1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3"/>
        <p:cNvGrpSpPr/>
        <p:nvPr/>
      </p:nvGrpSpPr>
      <p:grpSpPr>
        <a:xfrm>
          <a:off x="0" y="0"/>
          <a:ext cx="0" cy="0"/>
          <a:chOff x="0" y="0"/>
          <a:chExt cx="0" cy="0"/>
        </a:xfrm>
      </p:grpSpPr>
      <p:sp>
        <p:nvSpPr>
          <p:cNvPr id="564" name="Google Shape;564;g23ab220c665_2_6: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Who are we and what do we do? </a:t>
            </a:r>
            <a:endParaRPr/>
          </a:p>
        </p:txBody>
      </p:sp>
      <p:sp>
        <p:nvSpPr>
          <p:cNvPr id="565" name="Google Shape;565;g23ab220c665_2_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0"/>
        <p:cNvGrpSpPr/>
        <p:nvPr/>
      </p:nvGrpSpPr>
      <p:grpSpPr>
        <a:xfrm>
          <a:off x="0" y="0"/>
          <a:ext cx="0" cy="0"/>
          <a:chOff x="0" y="0"/>
          <a:chExt cx="0" cy="0"/>
        </a:xfrm>
      </p:grpSpPr>
      <p:sp>
        <p:nvSpPr>
          <p:cNvPr id="571" name="Google Shape;571;g23ab220c665_7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72" name="Google Shape;572;g23ab220c665_7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3"/>
        <p:cNvGrpSpPr/>
        <p:nvPr/>
      </p:nvGrpSpPr>
      <p:grpSpPr>
        <a:xfrm>
          <a:off x="0" y="0"/>
          <a:ext cx="0" cy="0"/>
          <a:chOff x="0" y="0"/>
          <a:chExt cx="0" cy="0"/>
        </a:xfrm>
      </p:grpSpPr>
      <p:sp>
        <p:nvSpPr>
          <p:cNvPr id="594" name="Google Shape;594;g23ab220c665_2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95" name="Google Shape;595;g23ab220c665_2_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en" sz="1100" b="0" i="1" u="none" strike="noStrike">
                <a:solidFill>
                  <a:schemeClr val="dk1"/>
                </a:solidFill>
                <a:latin typeface="Calibri"/>
                <a:ea typeface="Calibri"/>
                <a:cs typeface="Calibri"/>
                <a:sym typeface="Calibri"/>
              </a:rPr>
              <a:t>Teacher Talking Points:</a:t>
            </a:r>
            <a:endParaRPr sz="1100">
              <a:latin typeface="Calibri"/>
              <a:ea typeface="Calibri"/>
              <a:cs typeface="Calibri"/>
              <a:sym typeface="Calibri"/>
            </a:endParaRPr>
          </a:p>
          <a:p>
            <a:pPr marL="171450" lvl="0" indent="-171450" algn="l" rtl="0">
              <a:lnSpc>
                <a:spcPct val="100000"/>
              </a:lnSpc>
              <a:spcBef>
                <a:spcPts val="0"/>
              </a:spcBef>
              <a:spcAft>
                <a:spcPts val="0"/>
              </a:spcAft>
              <a:buSzPts val="1100"/>
              <a:buFont typeface="Arial"/>
              <a:buChar char="•"/>
            </a:pPr>
            <a:r>
              <a:rPr lang="en" sz="1100">
                <a:solidFill>
                  <a:schemeClr val="dk1"/>
                </a:solidFill>
                <a:latin typeface="Calibri"/>
                <a:ea typeface="Calibri"/>
                <a:cs typeface="Calibri"/>
                <a:sym typeface="Calibri"/>
              </a:rPr>
              <a:t>As tobacco became more common across the globe, new technology made cigarette production easier.</a:t>
            </a:r>
            <a:endParaRPr/>
          </a:p>
          <a:p>
            <a:pPr marL="171450" lvl="0" indent="-171450" algn="l" rtl="0">
              <a:lnSpc>
                <a:spcPct val="100000"/>
              </a:lnSpc>
              <a:spcBef>
                <a:spcPts val="0"/>
              </a:spcBef>
              <a:spcAft>
                <a:spcPts val="0"/>
              </a:spcAft>
              <a:buSzPts val="1100"/>
              <a:buFont typeface="Arial"/>
              <a:buChar char="•"/>
            </a:pPr>
            <a:r>
              <a:rPr lang="en" sz="1100">
                <a:solidFill>
                  <a:schemeClr val="dk1"/>
                </a:solidFill>
                <a:latin typeface="Calibri"/>
                <a:ea typeface="Calibri"/>
                <a:cs typeface="Calibri"/>
                <a:sym typeface="Calibri"/>
              </a:rPr>
              <a:t>In the 1880s a cigarette making machine was invented, allowing the tobacco industry to begin and grow (left).</a:t>
            </a:r>
            <a:endParaRPr/>
          </a:p>
          <a:p>
            <a:pPr marL="171450" lvl="0" indent="-171450" algn="l" rtl="0">
              <a:lnSpc>
                <a:spcPct val="100000"/>
              </a:lnSpc>
              <a:spcBef>
                <a:spcPts val="0"/>
              </a:spcBef>
              <a:spcAft>
                <a:spcPts val="0"/>
              </a:spcAft>
              <a:buSzPts val="1100"/>
              <a:buFont typeface="Arial"/>
              <a:buChar char="•"/>
            </a:pPr>
            <a:r>
              <a:rPr lang="en" sz="1100">
                <a:solidFill>
                  <a:schemeClr val="dk1"/>
                </a:solidFill>
                <a:latin typeface="Calibri"/>
                <a:ea typeface="Calibri"/>
                <a:cs typeface="Calibri"/>
                <a:sym typeface="Calibri"/>
              </a:rPr>
              <a:t>As production increased, so did consumption of cigarettes. In the U.S., cigarette use often fluctuated during major national events (right).</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4"/>
        <p:cNvGrpSpPr/>
        <p:nvPr/>
      </p:nvGrpSpPr>
      <p:grpSpPr>
        <a:xfrm>
          <a:off x="0" y="0"/>
          <a:ext cx="0" cy="0"/>
          <a:chOff x="0" y="0"/>
          <a:chExt cx="0" cy="0"/>
        </a:xfrm>
      </p:grpSpPr>
      <p:sp>
        <p:nvSpPr>
          <p:cNvPr id="605" name="Google Shape;605;g23ab220c665_2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06" name="Google Shape;606;g23ab220c665_2_4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en" sz="800" b="0" i="1" u="none" strike="noStrike">
                <a:latin typeface="Calibri"/>
                <a:ea typeface="Calibri"/>
                <a:cs typeface="Calibri"/>
                <a:sym typeface="Calibri"/>
              </a:rPr>
              <a:t>Teacher Talking Points:</a:t>
            </a:r>
            <a:r>
              <a:rPr lang="en" sz="800" b="0" i="0" u="none" strike="noStrike">
                <a:latin typeface="Calibri"/>
                <a:ea typeface="Calibri"/>
                <a:cs typeface="Calibri"/>
                <a:sym typeface="Calibri"/>
              </a:rPr>
              <a:t> </a:t>
            </a:r>
            <a:endParaRPr/>
          </a:p>
          <a:p>
            <a:pPr marL="285750" lvl="0" indent="-285750" algn="l" rtl="0">
              <a:lnSpc>
                <a:spcPct val="100000"/>
              </a:lnSpc>
              <a:spcBef>
                <a:spcPts val="0"/>
              </a:spcBef>
              <a:spcAft>
                <a:spcPts val="0"/>
              </a:spcAft>
              <a:buSzPts val="1100"/>
              <a:buFont typeface="Arial"/>
              <a:buChar char="•"/>
            </a:pPr>
            <a:r>
              <a:rPr lang="en" sz="800" b="0" i="0" u="none" strike="noStrike">
                <a:latin typeface="Calibri"/>
                <a:ea typeface="Calibri"/>
                <a:cs typeface="Calibri"/>
                <a:sym typeface="Calibri"/>
              </a:rPr>
              <a:t>If you don’t know, a standard pack of cigarettes contains 20 cigarettes (</a:t>
            </a:r>
            <a:r>
              <a:rPr lang="en" sz="800" b="0" i="1" u="none" strike="noStrike">
                <a:latin typeface="Calibri"/>
                <a:ea typeface="Calibri"/>
                <a:cs typeface="Calibri"/>
                <a:sym typeface="Calibri"/>
              </a:rPr>
              <a:t>click</a:t>
            </a:r>
            <a:r>
              <a:rPr lang="en" sz="800" b="0" i="0" u="none" strike="noStrike">
                <a:latin typeface="Calibri"/>
                <a:ea typeface="Calibri"/>
                <a:cs typeface="Calibri"/>
                <a:sym typeface="Calibri"/>
              </a:rPr>
              <a:t>). There is 1 mg of nicotine absorption per cigarette, so about 20 milligrams of nicotine delivered to the body from a whole pack of cigarettes. </a:t>
            </a:r>
            <a:endParaRPr/>
          </a:p>
          <a:p>
            <a:pPr marL="285750" lvl="0" indent="-285750" algn="l" rtl="0">
              <a:lnSpc>
                <a:spcPct val="100000"/>
              </a:lnSpc>
              <a:spcBef>
                <a:spcPts val="0"/>
              </a:spcBef>
              <a:spcAft>
                <a:spcPts val="0"/>
              </a:spcAft>
              <a:buSzPts val="1100"/>
              <a:buFont typeface="Arial"/>
              <a:buChar char="•"/>
            </a:pPr>
            <a:r>
              <a:rPr lang="en" sz="800" b="0" i="0" u="none" strike="noStrike">
                <a:latin typeface="Calibri"/>
                <a:ea typeface="Calibri"/>
                <a:cs typeface="Calibri"/>
                <a:sym typeface="Calibri"/>
              </a:rPr>
              <a:t>Unlike other e-juices which may or may not contain nicotine, ALL salt-based e-juice contains nicotine!</a:t>
            </a:r>
            <a:endParaRPr/>
          </a:p>
          <a:p>
            <a:pPr marL="285750" lvl="0" indent="-285750" algn="l" rtl="0">
              <a:lnSpc>
                <a:spcPct val="100000"/>
              </a:lnSpc>
              <a:spcBef>
                <a:spcPts val="0"/>
              </a:spcBef>
              <a:spcAft>
                <a:spcPts val="0"/>
              </a:spcAft>
              <a:buSzPts val="1100"/>
              <a:buFont typeface="Arial"/>
              <a:buChar char="•"/>
            </a:pPr>
            <a:r>
              <a:rPr lang="en" sz="800" b="0" i="0" u="none" strike="noStrike">
                <a:latin typeface="Calibri"/>
                <a:ea typeface="Calibri"/>
                <a:cs typeface="Calibri"/>
                <a:sym typeface="Calibri"/>
              </a:rPr>
              <a:t>According to JUUL Labs, one JUUL pod contains 41.3 milligrams of nicotine. This is equal to the amount of nicotine you’ll find in about 40 cigarettes (</a:t>
            </a:r>
            <a:r>
              <a:rPr lang="en" sz="800" b="0" i="1" u="none" strike="noStrike">
                <a:latin typeface="Calibri"/>
                <a:ea typeface="Calibri"/>
                <a:cs typeface="Calibri"/>
                <a:sym typeface="Calibri"/>
              </a:rPr>
              <a:t>click</a:t>
            </a:r>
            <a:r>
              <a:rPr lang="en" sz="800" b="0" i="0" u="none" strike="noStrike">
                <a:latin typeface="Calibri"/>
                <a:ea typeface="Calibri"/>
                <a:cs typeface="Calibri"/>
                <a:sym typeface="Calibri"/>
              </a:rPr>
              <a:t>). </a:t>
            </a:r>
            <a:endParaRPr/>
          </a:p>
          <a:p>
            <a:pPr marL="285750" lvl="0" indent="-285750" algn="l" rtl="0">
              <a:lnSpc>
                <a:spcPct val="100000"/>
              </a:lnSpc>
              <a:spcBef>
                <a:spcPts val="0"/>
              </a:spcBef>
              <a:spcAft>
                <a:spcPts val="0"/>
              </a:spcAft>
              <a:buSzPts val="1100"/>
              <a:buFont typeface="Arial"/>
              <a:buChar char="•"/>
            </a:pPr>
            <a:r>
              <a:rPr lang="en" sz="800" b="0" i="0" u="none" strike="noStrike">
                <a:latin typeface="Calibri"/>
                <a:ea typeface="Calibri"/>
                <a:cs typeface="Calibri"/>
                <a:sym typeface="Calibri"/>
              </a:rPr>
              <a:t>How many packs of cigarettes would a JUUL pod then be equal to? </a:t>
            </a:r>
            <a:r>
              <a:rPr lang="en" sz="800" b="0" i="1" u="sng" strike="noStrike">
                <a:latin typeface="Calibri"/>
                <a:ea typeface="Calibri"/>
                <a:cs typeface="Calibri"/>
                <a:sym typeface="Calibri"/>
              </a:rPr>
              <a:t>Answe</a:t>
            </a:r>
            <a:r>
              <a:rPr lang="en" sz="800" b="0" i="1" u="none" strike="noStrike">
                <a:latin typeface="Calibri"/>
                <a:ea typeface="Calibri"/>
                <a:cs typeface="Calibri"/>
                <a:sym typeface="Calibri"/>
              </a:rPr>
              <a:t>r: about 2 packs</a:t>
            </a:r>
            <a:endParaRPr/>
          </a:p>
          <a:p>
            <a:pPr marL="285750" lvl="0" indent="-285750" algn="l" rtl="0">
              <a:lnSpc>
                <a:spcPct val="100000"/>
              </a:lnSpc>
              <a:spcBef>
                <a:spcPts val="0"/>
              </a:spcBef>
              <a:spcAft>
                <a:spcPts val="0"/>
              </a:spcAft>
              <a:buSzPts val="1100"/>
              <a:buFont typeface="Arial"/>
              <a:buChar char="•"/>
            </a:pPr>
            <a:r>
              <a:rPr lang="en" sz="800" b="0" i="0" u="none" strike="noStrike">
                <a:latin typeface="Calibri"/>
                <a:ea typeface="Calibri"/>
                <a:cs typeface="Calibri"/>
                <a:sym typeface="Calibri"/>
              </a:rPr>
              <a:t>As mentioned before, this is a high amount of nicotine and can be intense for first-time users. Our concern is that young people are being introduced to a high amount of nicotine, developing a tolerance quickly, and becoming addicted as a result.</a:t>
            </a:r>
            <a:endParaRPr/>
          </a:p>
          <a:p>
            <a:pPr marL="285750" marR="0" lvl="0" indent="-285750" algn="l" rtl="0">
              <a:lnSpc>
                <a:spcPct val="100000"/>
              </a:lnSpc>
              <a:spcBef>
                <a:spcPts val="0"/>
              </a:spcBef>
              <a:spcAft>
                <a:spcPts val="0"/>
              </a:spcAft>
              <a:buClr>
                <a:srgbClr val="000000"/>
              </a:buClr>
              <a:buSzPts val="800"/>
              <a:buFont typeface="Arial"/>
              <a:buChar char="•"/>
            </a:pPr>
            <a:r>
              <a:rPr lang="en" sz="800" b="0" i="0" u="none" strike="noStrike">
                <a:latin typeface="Calibri"/>
                <a:ea typeface="Calibri"/>
                <a:cs typeface="Calibri"/>
                <a:sym typeface="Calibri"/>
              </a:rPr>
              <a:t>1 Puff bar contains 50 milligrams of nicotine (</a:t>
            </a:r>
            <a:r>
              <a:rPr lang="en" sz="800" b="0" i="1" u="none" strike="noStrike">
                <a:latin typeface="Calibri"/>
                <a:ea typeface="Calibri"/>
                <a:cs typeface="Calibri"/>
                <a:sym typeface="Calibri"/>
              </a:rPr>
              <a:t>click</a:t>
            </a:r>
            <a:r>
              <a:rPr lang="en" sz="800" b="0" i="0" u="none" strike="noStrike">
                <a:latin typeface="Calibri"/>
                <a:ea typeface="Calibri"/>
                <a:cs typeface="Calibri"/>
                <a:sym typeface="Calibri"/>
              </a:rPr>
              <a:t>), which is equivalent to 50 cigarettes. How many packs of cigarettes would a Puff bar then be equal to? </a:t>
            </a:r>
            <a:r>
              <a:rPr lang="en" sz="800" b="0" i="1" u="none" strike="noStrike">
                <a:latin typeface="Calibri"/>
                <a:ea typeface="Calibri"/>
                <a:cs typeface="Calibri"/>
                <a:sym typeface="Calibri"/>
              </a:rPr>
              <a:t>Answer: about 2 ½  packs</a:t>
            </a:r>
            <a:endParaRPr sz="800" b="0" i="0" u="none" strike="noStrike">
              <a:latin typeface="Calibri"/>
              <a:ea typeface="Calibri"/>
              <a:cs typeface="Calibri"/>
              <a:sym typeface="Calibri"/>
            </a:endParaRPr>
          </a:p>
          <a:p>
            <a:pPr marL="285750" lvl="0" indent="-285750" algn="l" rtl="0">
              <a:lnSpc>
                <a:spcPct val="100000"/>
              </a:lnSpc>
              <a:spcBef>
                <a:spcPts val="0"/>
              </a:spcBef>
              <a:spcAft>
                <a:spcPts val="0"/>
              </a:spcAft>
              <a:buSzPts val="1100"/>
              <a:buFont typeface="Arial"/>
              <a:buChar char="•"/>
            </a:pPr>
            <a:r>
              <a:rPr lang="en" sz="800" b="0" i="0" u="none" strike="noStrike">
                <a:latin typeface="Calibri"/>
                <a:ea typeface="Calibri"/>
                <a:cs typeface="Calibri"/>
                <a:sym typeface="Calibri"/>
              </a:rPr>
              <a:t>1 Suorin Vagon cartridge contains up to 90 milligrams of nicotine or 90 cigarettes (</a:t>
            </a:r>
            <a:r>
              <a:rPr lang="en" sz="800" b="0" i="1" u="none" strike="noStrike">
                <a:latin typeface="Calibri"/>
                <a:ea typeface="Calibri"/>
                <a:cs typeface="Calibri"/>
                <a:sym typeface="Calibri"/>
              </a:rPr>
              <a:t>click</a:t>
            </a:r>
            <a:r>
              <a:rPr lang="en" sz="800" b="0" i="0" u="none" strike="noStrike">
                <a:latin typeface="Calibri"/>
                <a:ea typeface="Calibri"/>
                <a:cs typeface="Calibri"/>
                <a:sym typeface="Calibri"/>
              </a:rPr>
              <a:t>). How many packs of cigarettes would a Suorin pod then be equal to? </a:t>
            </a:r>
            <a:r>
              <a:rPr lang="en" sz="800" b="0" i="1" u="sng" strike="noStrike">
                <a:latin typeface="Calibri"/>
                <a:ea typeface="Calibri"/>
                <a:cs typeface="Calibri"/>
                <a:sym typeface="Calibri"/>
              </a:rPr>
              <a:t>Answe</a:t>
            </a:r>
            <a:r>
              <a:rPr lang="en" sz="800" b="0" i="1" u="none" strike="noStrike">
                <a:latin typeface="Calibri"/>
                <a:ea typeface="Calibri"/>
                <a:cs typeface="Calibri"/>
                <a:sym typeface="Calibri"/>
              </a:rPr>
              <a:t>r: about 4 and a half packs</a:t>
            </a:r>
            <a:endParaRPr/>
          </a:p>
          <a:p>
            <a:pPr marL="285750" lvl="0" indent="-285750" algn="l" rtl="0">
              <a:lnSpc>
                <a:spcPct val="100000"/>
              </a:lnSpc>
              <a:spcBef>
                <a:spcPts val="0"/>
              </a:spcBef>
              <a:spcAft>
                <a:spcPts val="0"/>
              </a:spcAft>
              <a:buSzPts val="1100"/>
              <a:buFont typeface="Arial"/>
              <a:buChar char="•"/>
            </a:pPr>
            <a:r>
              <a:rPr lang="en" sz="800" b="0" i="0" u="none" strike="noStrike">
                <a:latin typeface="Calibri"/>
                <a:ea typeface="Calibri"/>
                <a:cs typeface="Calibri"/>
                <a:sym typeface="Calibri"/>
              </a:rPr>
              <a:t>(</a:t>
            </a:r>
            <a:r>
              <a:rPr lang="en" sz="800" b="0" i="1" u="none" strike="noStrike">
                <a:latin typeface="Calibri"/>
                <a:ea typeface="Calibri"/>
                <a:cs typeface="Calibri"/>
                <a:sym typeface="Calibri"/>
              </a:rPr>
              <a:t>Click</a:t>
            </a:r>
            <a:r>
              <a:rPr lang="en" sz="800" b="0" i="0" u="none" strike="noStrike">
                <a:latin typeface="Calibri"/>
                <a:ea typeface="Calibri"/>
                <a:cs typeface="Calibri"/>
                <a:sym typeface="Calibri"/>
              </a:rPr>
              <a:t>) No matter what pod device you are using, all of them contain high levels of nicotine which is extremely addictive, which keeps you coming back for more. </a:t>
            </a:r>
            <a:endParaRPr/>
          </a:p>
          <a:p>
            <a:pPr marL="0" lvl="0" indent="0" algn="l" rtl="0">
              <a:lnSpc>
                <a:spcPct val="100000"/>
              </a:lnSpc>
              <a:spcBef>
                <a:spcPts val="0"/>
              </a:spcBef>
              <a:spcAft>
                <a:spcPts val="0"/>
              </a:spcAft>
              <a:buSzPts val="800"/>
              <a:buFont typeface="Arial"/>
              <a:buNone/>
            </a:pPr>
            <a:endParaRPr sz="800">
              <a:latin typeface="Calibri"/>
              <a:ea typeface="Calibri"/>
              <a:cs typeface="Calibri"/>
              <a:sym typeface="Calibri"/>
            </a:endParaRPr>
          </a:p>
          <a:p>
            <a:pPr marL="457200" lvl="0" indent="-298450" algn="l" rtl="0">
              <a:lnSpc>
                <a:spcPct val="100000"/>
              </a:lnSpc>
              <a:spcBef>
                <a:spcPts val="0"/>
              </a:spcBef>
              <a:spcAft>
                <a:spcPts val="0"/>
              </a:spcAft>
              <a:buSzPts val="1100"/>
              <a:buChar char="●"/>
            </a:pPr>
            <a:r>
              <a:rPr lang="en" sz="800" b="0" i="0" u="sng" strike="noStrike">
                <a:latin typeface="Calibri"/>
                <a:ea typeface="Calibri"/>
                <a:cs typeface="Calibri"/>
                <a:sym typeface="Calibri"/>
              </a:rPr>
              <a:t>PLEASE SEE BELOW FOR A THOROUGH BREAKDOWN</a:t>
            </a:r>
            <a:r>
              <a:rPr lang="en" sz="800" b="0" i="0" u="none" strike="noStrike">
                <a:latin typeface="Calibri"/>
                <a:ea typeface="Calibri"/>
                <a:cs typeface="Calibri"/>
                <a:sym typeface="Calibri"/>
              </a:rPr>
              <a:t>:  ​</a:t>
            </a:r>
            <a:endParaRPr/>
          </a:p>
          <a:p>
            <a:pPr marL="457200" lvl="0" indent="-298450" algn="l" rtl="0">
              <a:lnSpc>
                <a:spcPct val="100000"/>
              </a:lnSpc>
              <a:spcBef>
                <a:spcPts val="0"/>
              </a:spcBef>
              <a:spcAft>
                <a:spcPts val="0"/>
              </a:spcAft>
              <a:buSzPts val="1100"/>
              <a:buChar char="●"/>
            </a:pPr>
            <a:r>
              <a:rPr lang="en" sz="800" b="0" i="0" u="none" strike="noStrike">
                <a:latin typeface="Calibri"/>
                <a:ea typeface="Calibri"/>
                <a:cs typeface="Calibri"/>
                <a:sym typeface="Calibri"/>
              </a:rPr>
              <a:t>​</a:t>
            </a:r>
            <a:endParaRPr/>
          </a:p>
          <a:p>
            <a:pPr marL="457200" lvl="0" indent="-298450" algn="l" rtl="0">
              <a:lnSpc>
                <a:spcPct val="100000"/>
              </a:lnSpc>
              <a:spcBef>
                <a:spcPts val="0"/>
              </a:spcBef>
              <a:spcAft>
                <a:spcPts val="0"/>
              </a:spcAft>
              <a:buSzPts val="1100"/>
              <a:buChar char="●"/>
            </a:pPr>
            <a:r>
              <a:rPr lang="en" sz="800" b="0" i="1" u="none" strike="noStrike">
                <a:latin typeface="Calibri"/>
                <a:ea typeface="Calibri"/>
                <a:cs typeface="Calibri"/>
                <a:sym typeface="Calibri"/>
              </a:rPr>
              <a:t>For the nicotine levels in these pod-based products, we looked at the amounts in milligrams per milliliter and/or percentage of nicotine by weight reported by these pod-based companies. Here is a stoichiometry breakdown:</a:t>
            </a:r>
            <a:r>
              <a:rPr lang="en" sz="800" b="0" i="0" u="none" strike="noStrike">
                <a:latin typeface="Calibri"/>
                <a:ea typeface="Calibri"/>
                <a:cs typeface="Calibri"/>
                <a:sym typeface="Calibri"/>
              </a:rPr>
              <a:t>​</a:t>
            </a:r>
            <a:endParaRPr/>
          </a:p>
          <a:p>
            <a:pPr marL="457200" lvl="0" indent="-298450" algn="l" rtl="0">
              <a:lnSpc>
                <a:spcPct val="100000"/>
              </a:lnSpc>
              <a:spcBef>
                <a:spcPts val="0"/>
              </a:spcBef>
              <a:spcAft>
                <a:spcPts val="0"/>
              </a:spcAft>
              <a:buSzPts val="1100"/>
              <a:buChar char="●"/>
            </a:pPr>
            <a:r>
              <a:rPr lang="en" sz="800" b="0" i="0" u="none" strike="noStrike">
                <a:latin typeface="Calibri"/>
                <a:ea typeface="Calibri"/>
                <a:cs typeface="Calibri"/>
                <a:sym typeface="Calibri"/>
              </a:rPr>
              <a:t> ​</a:t>
            </a:r>
            <a:endParaRPr/>
          </a:p>
          <a:p>
            <a:pPr marL="457200" lvl="0" indent="-298450" algn="l" rtl="0">
              <a:lnSpc>
                <a:spcPct val="100000"/>
              </a:lnSpc>
              <a:spcBef>
                <a:spcPts val="0"/>
              </a:spcBef>
              <a:spcAft>
                <a:spcPts val="0"/>
              </a:spcAft>
              <a:buSzPts val="1100"/>
              <a:buChar char="●"/>
            </a:pPr>
            <a:r>
              <a:rPr lang="en" sz="800" b="0" i="1" u="none" strike="noStrike">
                <a:latin typeface="Calibri"/>
                <a:ea typeface="Calibri"/>
                <a:cs typeface="Calibri"/>
                <a:sym typeface="Calibri"/>
              </a:rPr>
              <a:t>One JUUL pod is reported to contain 59 mg/mL (</a:t>
            </a:r>
            <a:r>
              <a:rPr lang="en" sz="800" b="0" i="1" u="sng" strike="noStrike">
                <a:solidFill>
                  <a:schemeClr val="hlink"/>
                </a:solidFill>
                <a:latin typeface="Calibri"/>
                <a:ea typeface="Calibri"/>
                <a:cs typeface="Calibri"/>
                <a:sym typeface="Calibri"/>
                <a:hlinkClick r:id="rId3"/>
              </a:rPr>
              <a:t>https://support.juul.com/home/learn/faqs/juulpod-basics</a:t>
            </a:r>
            <a:r>
              <a:rPr lang="en" sz="800" b="0" i="1" u="none" strike="noStrike">
                <a:latin typeface="Calibri"/>
                <a:ea typeface="Calibri"/>
                <a:cs typeface="Calibri"/>
                <a:sym typeface="Calibri"/>
              </a:rPr>
              <a:t>), but one JUUL pod is only 0.7mL per pod. </a:t>
            </a:r>
            <a:r>
              <a:rPr lang="en" sz="800" b="0" i="0" u="none" strike="noStrike">
                <a:latin typeface="Calibri"/>
                <a:ea typeface="Calibri"/>
                <a:cs typeface="Calibri"/>
                <a:sym typeface="Calibri"/>
              </a:rPr>
              <a:t>​</a:t>
            </a:r>
            <a:endParaRPr/>
          </a:p>
          <a:p>
            <a:pPr marL="457200" lvl="0" indent="-298450" algn="l" rtl="0">
              <a:lnSpc>
                <a:spcPct val="100000"/>
              </a:lnSpc>
              <a:spcBef>
                <a:spcPts val="0"/>
              </a:spcBef>
              <a:spcAft>
                <a:spcPts val="0"/>
              </a:spcAft>
              <a:buSzPts val="1100"/>
              <a:buChar char="●"/>
            </a:pPr>
            <a:r>
              <a:rPr lang="en" sz="800" b="0" i="0" u="none" strike="noStrike">
                <a:latin typeface="Calibri"/>
                <a:ea typeface="Calibri"/>
                <a:cs typeface="Calibri"/>
                <a:sym typeface="Calibri"/>
              </a:rPr>
              <a:t>​</a:t>
            </a:r>
            <a:endParaRPr/>
          </a:p>
          <a:p>
            <a:pPr marL="457200" lvl="0" indent="-298450" algn="l" rtl="0">
              <a:lnSpc>
                <a:spcPct val="100000"/>
              </a:lnSpc>
              <a:spcBef>
                <a:spcPts val="0"/>
              </a:spcBef>
              <a:spcAft>
                <a:spcPts val="0"/>
              </a:spcAft>
              <a:buSzPts val="1100"/>
              <a:buChar char="●"/>
            </a:pPr>
            <a:r>
              <a:rPr lang="en" sz="800" b="0" i="0" u="none" strike="noStrike">
                <a:latin typeface="Calibri"/>
                <a:ea typeface="Calibri"/>
                <a:cs typeface="Calibri"/>
                <a:sym typeface="Calibri"/>
              </a:rPr>
              <a:t>[59 mg/mL] x [0.7mL] equals </a:t>
            </a:r>
            <a:r>
              <a:rPr lang="en" sz="800" b="1" i="0" u="sng" strike="noStrike">
                <a:latin typeface="Calibri"/>
                <a:ea typeface="Calibri"/>
                <a:cs typeface="Calibri"/>
                <a:sym typeface="Calibri"/>
              </a:rPr>
              <a:t>41.3mg</a:t>
            </a:r>
            <a:r>
              <a:rPr lang="en" sz="800" b="1" i="0" u="none" strike="noStrike">
                <a:latin typeface="Calibri"/>
                <a:ea typeface="Calibri"/>
                <a:cs typeface="Calibri"/>
                <a:sym typeface="Calibri"/>
              </a:rPr>
              <a:t> </a:t>
            </a:r>
            <a:r>
              <a:rPr lang="en" sz="800" b="0" i="0" u="none" strike="noStrike">
                <a:latin typeface="Calibri"/>
                <a:ea typeface="Calibri"/>
                <a:cs typeface="Calibri"/>
                <a:sym typeface="Calibri"/>
              </a:rPr>
              <a:t>(NOTE: milliliter units cancel out)​</a:t>
            </a:r>
            <a:endParaRPr/>
          </a:p>
          <a:p>
            <a:pPr marL="457200" lvl="0" indent="-298450" algn="l" rtl="0">
              <a:lnSpc>
                <a:spcPct val="100000"/>
              </a:lnSpc>
              <a:spcBef>
                <a:spcPts val="0"/>
              </a:spcBef>
              <a:spcAft>
                <a:spcPts val="0"/>
              </a:spcAft>
              <a:buSzPts val="1100"/>
              <a:buChar char="●"/>
            </a:pPr>
            <a:r>
              <a:rPr lang="en" sz="800" b="0" i="0" u="none" strike="noStrike">
                <a:latin typeface="Calibri"/>
                <a:ea typeface="Calibri"/>
                <a:cs typeface="Calibri"/>
                <a:sym typeface="Calibri"/>
              </a:rPr>
              <a:t> ​</a:t>
            </a:r>
            <a:endParaRPr/>
          </a:p>
          <a:p>
            <a:pPr marL="457200" lvl="0" indent="-298450" algn="l" rtl="0">
              <a:lnSpc>
                <a:spcPct val="100000"/>
              </a:lnSpc>
              <a:spcBef>
                <a:spcPts val="0"/>
              </a:spcBef>
              <a:spcAft>
                <a:spcPts val="0"/>
              </a:spcAft>
              <a:buSzPts val="1100"/>
              <a:buChar char="●"/>
            </a:pPr>
            <a:r>
              <a:rPr lang="en" sz="800" b="0" i="1" u="none" strike="noStrike">
                <a:latin typeface="Calibri"/>
                <a:ea typeface="Calibri"/>
                <a:cs typeface="Calibri"/>
                <a:sym typeface="Calibri"/>
              </a:rPr>
              <a:t>The makers of Puff bar report there being 50 milligrams of nicotine per Puff bar (</a:t>
            </a:r>
            <a:r>
              <a:rPr lang="en" sz="800" b="0" i="0" u="none" strike="noStrike">
                <a:latin typeface="Calibri"/>
                <a:ea typeface="Calibri"/>
                <a:cs typeface="Calibri"/>
                <a:sym typeface="Calibri"/>
              </a:rPr>
              <a:t>​</a:t>
            </a:r>
            <a:r>
              <a:rPr lang="en" sz="800" u="sng">
                <a:solidFill>
                  <a:schemeClr val="hlink"/>
                </a:solidFill>
                <a:latin typeface="Calibri"/>
                <a:ea typeface="Calibri"/>
                <a:cs typeface="Calibri"/>
                <a:sym typeface="Calibri"/>
                <a:hlinkClick r:id="rId4"/>
              </a:rPr>
              <a:t>https://puffecig.com/puff-bar-disposable-device/</a:t>
            </a:r>
            <a:r>
              <a:rPr lang="en" sz="800">
                <a:latin typeface="Calibri"/>
                <a:ea typeface="Calibri"/>
                <a:cs typeface="Calibri"/>
                <a:sym typeface="Calibri"/>
              </a:rPr>
              <a:t>). </a:t>
            </a:r>
            <a:endParaRPr sz="800" b="0" i="0" u="none" strike="noStrike">
              <a:latin typeface="Calibri"/>
              <a:ea typeface="Calibri"/>
              <a:cs typeface="Calibri"/>
              <a:sym typeface="Calibri"/>
            </a:endParaRPr>
          </a:p>
          <a:p>
            <a:pPr marL="457200" lvl="0" indent="-298450" algn="l" rtl="0">
              <a:lnSpc>
                <a:spcPct val="100000"/>
              </a:lnSpc>
              <a:spcBef>
                <a:spcPts val="0"/>
              </a:spcBef>
              <a:spcAft>
                <a:spcPts val="0"/>
              </a:spcAft>
              <a:buSzPts val="1100"/>
              <a:buChar char="●"/>
            </a:pPr>
            <a:r>
              <a:rPr lang="en" sz="800" b="0" i="0" u="none" strike="noStrike">
                <a:latin typeface="Calibri"/>
                <a:ea typeface="Calibri"/>
                <a:cs typeface="Calibri"/>
                <a:sym typeface="Calibri"/>
              </a:rPr>
              <a:t>​​</a:t>
            </a:r>
            <a:endParaRPr/>
          </a:p>
          <a:p>
            <a:pPr marL="457200" lvl="0" indent="-298450" algn="l" rtl="0">
              <a:lnSpc>
                <a:spcPct val="100000"/>
              </a:lnSpc>
              <a:spcBef>
                <a:spcPts val="0"/>
              </a:spcBef>
              <a:spcAft>
                <a:spcPts val="0"/>
              </a:spcAft>
              <a:buSzPts val="1100"/>
              <a:buChar char="●"/>
            </a:pPr>
            <a:r>
              <a:rPr lang="en" sz="800" b="0" i="1" u="none" strike="noStrike">
                <a:latin typeface="Calibri"/>
                <a:ea typeface="Calibri"/>
                <a:cs typeface="Calibri"/>
                <a:sym typeface="Calibri"/>
              </a:rPr>
              <a:t>The Suorin Vagon cartridge/pod can hold an e-juice volume of 2mL (</a:t>
            </a:r>
            <a:r>
              <a:rPr lang="en" sz="800" b="0" i="1" u="sng" strike="noStrike">
                <a:solidFill>
                  <a:schemeClr val="hlink"/>
                </a:solidFill>
                <a:latin typeface="Calibri"/>
                <a:ea typeface="Calibri"/>
                <a:cs typeface="Calibri"/>
                <a:sym typeface="Calibri"/>
                <a:hlinkClick r:id="rId5"/>
              </a:rPr>
              <a:t>https://www.suorinusa.com/collections/suorin-vagon/products/suorin-vagon?variant=8436760281141</a:t>
            </a:r>
            <a:r>
              <a:rPr lang="en" sz="800" b="0" i="1" u="none" strike="noStrike">
                <a:latin typeface="Calibri"/>
                <a:ea typeface="Calibri"/>
                <a:cs typeface="Calibri"/>
                <a:sym typeface="Calibri"/>
              </a:rPr>
              <a:t>). Suorin devices are semi-closed systems meaning that they are not pre-loaded like PHIX and JUUL, but Suorin still sells salt-based nicotine with nicotine by weight close to what JUUL and PHIX have. In their case, it is 4.5% (</a:t>
            </a:r>
            <a:r>
              <a:rPr lang="en" sz="800" b="0" i="1" u="sng" strike="noStrike">
                <a:solidFill>
                  <a:schemeClr val="hlink"/>
                </a:solidFill>
                <a:latin typeface="Calibri"/>
                <a:ea typeface="Calibri"/>
                <a:cs typeface="Calibri"/>
                <a:sym typeface="Calibri"/>
                <a:hlinkClick r:id="rId6"/>
              </a:rPr>
              <a:t>https://www.suorinusa.com/collections/blowsauce-salted/products/blowsauce-watermelon-lollipop-e-juice-by-dripfire-30ml-salted-edtion?variant=1053863936026</a:t>
            </a:r>
            <a:r>
              <a:rPr lang="en" sz="800" b="0" i="1" u="none" strike="noStrike">
                <a:latin typeface="Calibri"/>
                <a:ea typeface="Calibri"/>
                <a:cs typeface="Calibri"/>
                <a:sym typeface="Calibri"/>
              </a:rPr>
              <a:t>).</a:t>
            </a:r>
            <a:r>
              <a:rPr lang="en" sz="800" b="0" i="0" u="none" strike="noStrike">
                <a:latin typeface="Calibri"/>
                <a:ea typeface="Calibri"/>
                <a:cs typeface="Calibri"/>
                <a:sym typeface="Calibri"/>
              </a:rPr>
              <a:t>​</a:t>
            </a:r>
            <a:endParaRPr/>
          </a:p>
          <a:p>
            <a:pPr marL="457200" lvl="0" indent="-298450" algn="l" rtl="0">
              <a:lnSpc>
                <a:spcPct val="100000"/>
              </a:lnSpc>
              <a:spcBef>
                <a:spcPts val="0"/>
              </a:spcBef>
              <a:spcAft>
                <a:spcPts val="0"/>
              </a:spcAft>
              <a:buSzPts val="1100"/>
              <a:buChar char="●"/>
            </a:pPr>
            <a:r>
              <a:rPr lang="en" sz="800" b="0" i="0" u="none" strike="noStrike">
                <a:latin typeface="Calibri"/>
                <a:ea typeface="Calibri"/>
                <a:cs typeface="Calibri"/>
                <a:sym typeface="Calibri"/>
              </a:rPr>
              <a:t>​</a:t>
            </a:r>
            <a:endParaRPr/>
          </a:p>
          <a:p>
            <a:pPr marL="457200" lvl="0" indent="-298450" algn="l" rtl="0">
              <a:lnSpc>
                <a:spcPct val="100000"/>
              </a:lnSpc>
              <a:spcBef>
                <a:spcPts val="0"/>
              </a:spcBef>
              <a:spcAft>
                <a:spcPts val="0"/>
              </a:spcAft>
              <a:buSzPts val="1100"/>
              <a:buChar char="●"/>
            </a:pPr>
            <a:r>
              <a:rPr lang="en" sz="800" b="0" i="0" u="none" strike="noStrike">
                <a:latin typeface="Calibri"/>
                <a:ea typeface="Calibri"/>
                <a:cs typeface="Calibri"/>
                <a:sym typeface="Calibri"/>
              </a:rPr>
              <a:t>We used a simple conversion of 45mg/mL to represent the 4.5% nicotine by weight, so [45mg/mL] x [2mL] equals </a:t>
            </a:r>
            <a:r>
              <a:rPr lang="en" sz="800" b="1" i="0" u="sng" strike="noStrike">
                <a:latin typeface="Calibri"/>
                <a:ea typeface="Calibri"/>
                <a:cs typeface="Calibri"/>
                <a:sym typeface="Calibri"/>
              </a:rPr>
              <a:t>90mg</a:t>
            </a:r>
            <a:r>
              <a:rPr lang="en" sz="800" b="0" i="0" u="none" strike="noStrike">
                <a:latin typeface="Calibri"/>
                <a:ea typeface="Calibri"/>
                <a:cs typeface="Calibri"/>
                <a:sym typeface="Calibri"/>
              </a:rPr>
              <a:t>.​</a:t>
            </a:r>
            <a:endParaRPr/>
          </a:p>
          <a:p>
            <a:pPr marL="457200" lvl="0" indent="-298450" algn="l" rtl="0">
              <a:lnSpc>
                <a:spcPct val="100000"/>
              </a:lnSpc>
              <a:spcBef>
                <a:spcPts val="0"/>
              </a:spcBef>
              <a:spcAft>
                <a:spcPts val="0"/>
              </a:spcAft>
              <a:buSzPts val="1100"/>
              <a:buChar char="●"/>
            </a:pPr>
            <a:r>
              <a:rPr lang="en" sz="800" b="0" i="0" u="none" strike="noStrike">
                <a:latin typeface="Calibri"/>
                <a:ea typeface="Calibri"/>
                <a:cs typeface="Calibri"/>
                <a:sym typeface="Calibri"/>
              </a:rPr>
              <a:t>​</a:t>
            </a:r>
            <a:endParaRPr/>
          </a:p>
          <a:p>
            <a:pPr marL="457200" lvl="0" indent="-298450" algn="l" rtl="0">
              <a:lnSpc>
                <a:spcPct val="100000"/>
              </a:lnSpc>
              <a:spcBef>
                <a:spcPts val="0"/>
              </a:spcBef>
              <a:spcAft>
                <a:spcPts val="0"/>
              </a:spcAft>
              <a:buSzPts val="1100"/>
              <a:buChar char="●"/>
            </a:pPr>
            <a:r>
              <a:rPr lang="en" sz="800" b="0" i="1" u="none" strike="noStrike">
                <a:latin typeface="Calibri"/>
                <a:ea typeface="Calibri"/>
                <a:cs typeface="Calibri"/>
                <a:sym typeface="Calibri"/>
              </a:rPr>
              <a:t>We decided to use 41.3mg since it is the true amount of nicotine in one pod. One JUUL pod is equivalent to smoking anywhere from 26 to 40 cigarettes, which is more than 1 pack of cigarettes (20 cigarettes). This range depends on whether there is an uptake of 1mg or 1.5mg of nicotine per cigarette, for someone using. We decided on 1mg since it captures the maximum potential of nicotine uptake for these pod-based devices. </a:t>
            </a:r>
            <a:r>
              <a:rPr lang="en" sz="800" b="0" i="0" u="none" strike="noStrike">
                <a:latin typeface="Calibri"/>
                <a:ea typeface="Calibri"/>
                <a:cs typeface="Calibri"/>
                <a:sym typeface="Calibri"/>
              </a:rPr>
              <a:t>​</a:t>
            </a:r>
            <a:endParaRPr/>
          </a:p>
          <a:p>
            <a:pPr marL="457200" lvl="0" indent="-298450" algn="l" rtl="0">
              <a:lnSpc>
                <a:spcPct val="100000"/>
              </a:lnSpc>
              <a:spcBef>
                <a:spcPts val="0"/>
              </a:spcBef>
              <a:spcAft>
                <a:spcPts val="0"/>
              </a:spcAft>
              <a:buSzPts val="1100"/>
              <a:buChar char="●"/>
            </a:pPr>
            <a:r>
              <a:rPr lang="en" sz="800" b="0" i="0" u="none" strike="noStrike">
                <a:latin typeface="Calibri"/>
                <a:ea typeface="Calibri"/>
                <a:cs typeface="Calibri"/>
                <a:sym typeface="Calibri"/>
              </a:rPr>
              <a:t>​</a:t>
            </a:r>
            <a:endParaRPr/>
          </a:p>
          <a:p>
            <a:pPr marL="457200" lvl="0" indent="-298450" algn="l" rtl="0">
              <a:lnSpc>
                <a:spcPct val="100000"/>
              </a:lnSpc>
              <a:spcBef>
                <a:spcPts val="0"/>
              </a:spcBef>
              <a:spcAft>
                <a:spcPts val="0"/>
              </a:spcAft>
              <a:buSzPts val="1100"/>
              <a:buChar char="●"/>
            </a:pPr>
            <a:r>
              <a:rPr lang="en" sz="800" b="0" i="0" u="none" strike="noStrike">
                <a:latin typeface="Calibri"/>
                <a:ea typeface="Calibri"/>
                <a:cs typeface="Calibri"/>
                <a:sym typeface="Calibri"/>
              </a:rPr>
              <a:t>References: ​</a:t>
            </a:r>
            <a:endParaRPr/>
          </a:p>
          <a:p>
            <a:pPr marL="457200" lvl="0" indent="-298450" algn="l" rtl="0">
              <a:lnSpc>
                <a:spcPct val="100000"/>
              </a:lnSpc>
              <a:spcBef>
                <a:spcPts val="0"/>
              </a:spcBef>
              <a:spcAft>
                <a:spcPts val="0"/>
              </a:spcAft>
              <a:buSzPts val="1100"/>
              <a:buChar char="●"/>
            </a:pPr>
            <a:r>
              <a:rPr lang="en" sz="800" b="0" i="0" u="none" strike="noStrike">
                <a:latin typeface="Calibri"/>
                <a:ea typeface="Calibri"/>
                <a:cs typeface="Calibri"/>
                <a:sym typeface="Calibri"/>
              </a:rPr>
              <a:t>https://www.ncbi.nlm.nih.gov/pubmed/6705448 ​</a:t>
            </a:r>
            <a:endParaRPr/>
          </a:p>
          <a:p>
            <a:pPr marL="457200" lvl="0" indent="-298450" algn="l" rtl="0">
              <a:lnSpc>
                <a:spcPct val="100000"/>
              </a:lnSpc>
              <a:spcBef>
                <a:spcPts val="0"/>
              </a:spcBef>
              <a:spcAft>
                <a:spcPts val="0"/>
              </a:spcAft>
              <a:buSzPts val="1100"/>
              <a:buChar char="●"/>
            </a:pPr>
            <a:r>
              <a:rPr lang="en" sz="800" b="0" i="0" u="none" strike="noStrike">
                <a:latin typeface="Calibri"/>
                <a:ea typeface="Calibri"/>
                <a:cs typeface="Calibri"/>
                <a:sym typeface="Calibri"/>
              </a:rPr>
              <a:t>https://www.ncbi.nlm.nih.gov/pubmed/11208883​</a:t>
            </a:r>
            <a:endParaRPr/>
          </a:p>
          <a:p>
            <a:pPr marL="457200" lvl="0" indent="-298450" algn="l" rtl="0">
              <a:lnSpc>
                <a:spcPct val="100000"/>
              </a:lnSpc>
              <a:spcBef>
                <a:spcPts val="0"/>
              </a:spcBef>
              <a:spcAft>
                <a:spcPts val="0"/>
              </a:spcAft>
              <a:buSzPts val="1100"/>
              <a:buChar char="●"/>
            </a:pPr>
            <a:r>
              <a:rPr lang="en" sz="800" u="sng">
                <a:solidFill>
                  <a:schemeClr val="hlink"/>
                </a:solidFill>
                <a:latin typeface="Calibri"/>
                <a:ea typeface="Calibri"/>
                <a:cs typeface="Calibri"/>
                <a:sym typeface="Calibri"/>
                <a:hlinkClick r:id="rId7"/>
              </a:rPr>
              <a:t>https://www.drugabuse.gov/publications/research-reports/tobacco-nicotine-e-cigarettes/how-does-tobacco-deliver-its-effects</a:t>
            </a:r>
            <a:endParaRPr sz="800" b="0" i="0" u="none" strike="noStrike">
              <a:latin typeface="Calibri"/>
              <a:ea typeface="Calibri"/>
              <a:cs typeface="Calibri"/>
              <a:sym typeface="Calibri"/>
            </a:endParaRPr>
          </a:p>
          <a:p>
            <a:pPr marL="457200" lvl="0" indent="-298450" algn="l" rtl="0">
              <a:lnSpc>
                <a:spcPct val="100000"/>
              </a:lnSpc>
              <a:spcBef>
                <a:spcPts val="0"/>
              </a:spcBef>
              <a:spcAft>
                <a:spcPts val="0"/>
              </a:spcAft>
              <a:buSzPts val="1100"/>
              <a:buChar char="●"/>
            </a:pPr>
            <a:r>
              <a:rPr lang="en" sz="800" b="0" i="0" u="none" strike="noStrike">
                <a:latin typeface="Calibri"/>
                <a:ea typeface="Calibri"/>
                <a:cs typeface="Calibri"/>
                <a:sym typeface="Calibri"/>
              </a:rPr>
              <a:t>​</a:t>
            </a:r>
            <a:endParaRPr/>
          </a:p>
          <a:p>
            <a:pPr marL="457200" lvl="0" indent="-298450" algn="l" rtl="0">
              <a:lnSpc>
                <a:spcPct val="100000"/>
              </a:lnSpc>
              <a:spcBef>
                <a:spcPts val="0"/>
              </a:spcBef>
              <a:spcAft>
                <a:spcPts val="0"/>
              </a:spcAft>
              <a:buSzPts val="1100"/>
              <a:buChar char="●"/>
            </a:pPr>
            <a:r>
              <a:rPr lang="en" sz="800" b="0" i="1" u="sng" strike="noStrike">
                <a:latin typeface="Calibri"/>
                <a:ea typeface="Calibri"/>
                <a:cs typeface="Calibri"/>
                <a:sym typeface="Calibri"/>
              </a:rPr>
              <a:t>Images</a:t>
            </a:r>
            <a:r>
              <a:rPr lang="en" sz="800" b="0" i="0" u="none" strike="noStrike">
                <a:latin typeface="Calibri"/>
                <a:ea typeface="Calibri"/>
                <a:cs typeface="Calibri"/>
                <a:sym typeface="Calibri"/>
              </a:rPr>
              <a:t>:​</a:t>
            </a:r>
            <a:endParaRPr/>
          </a:p>
          <a:p>
            <a:pPr marL="457200" lvl="0" indent="-298450" algn="l" rtl="0">
              <a:lnSpc>
                <a:spcPct val="100000"/>
              </a:lnSpc>
              <a:spcBef>
                <a:spcPts val="0"/>
              </a:spcBef>
              <a:spcAft>
                <a:spcPts val="0"/>
              </a:spcAft>
              <a:buSzPts val="1100"/>
              <a:buChar char="●"/>
            </a:pPr>
            <a:r>
              <a:rPr lang="en" sz="800" b="0" i="0" u="none" strike="noStrike">
                <a:latin typeface="Calibri"/>
                <a:ea typeface="Calibri"/>
                <a:cs typeface="Calibri"/>
                <a:sym typeface="Calibri"/>
              </a:rPr>
              <a:t>Ashtray - https://www.actaturcica.com/2018/05/09/ashtray-png-transparent-image/​</a:t>
            </a:r>
            <a:endParaRPr/>
          </a:p>
          <a:p>
            <a:pPr marL="457200" lvl="0" indent="-298450" algn="l" rtl="0">
              <a:lnSpc>
                <a:spcPct val="100000"/>
              </a:lnSpc>
              <a:spcBef>
                <a:spcPts val="0"/>
              </a:spcBef>
              <a:spcAft>
                <a:spcPts val="0"/>
              </a:spcAft>
              <a:buSzPts val="1100"/>
              <a:buChar char="●"/>
            </a:pPr>
            <a:r>
              <a:rPr lang="en" sz="800" b="0" i="0" u="none" strike="noStrike">
                <a:latin typeface="Calibri"/>
                <a:ea typeface="Calibri"/>
                <a:cs typeface="Calibri"/>
                <a:sym typeface="Calibri"/>
              </a:rPr>
              <a:t>Cigarette - https://www.istockphoto.com/ae/photos/package-of-cigarettes?excludenudity=true&amp;mediatype=photography&amp;phrase=package%20of%20cigarettes&amp;sort=mostpopular​</a:t>
            </a:r>
            <a:endParaRPr/>
          </a:p>
          <a:p>
            <a:pPr marL="457200" lvl="0" indent="-298450" algn="l" rtl="0">
              <a:lnSpc>
                <a:spcPct val="100000"/>
              </a:lnSpc>
              <a:spcBef>
                <a:spcPts val="0"/>
              </a:spcBef>
              <a:spcAft>
                <a:spcPts val="0"/>
              </a:spcAft>
              <a:buSzPts val="1100"/>
              <a:buChar char="●"/>
            </a:pPr>
            <a:r>
              <a:rPr lang="en" sz="800" b="0" i="0" u="none" strike="noStrike">
                <a:latin typeface="Calibri"/>
                <a:ea typeface="Calibri"/>
                <a:cs typeface="Calibri"/>
                <a:sym typeface="Calibri"/>
              </a:rPr>
              <a:t>JUUL pod - https://www.juul.com/shop/pods/mango-5-percent​</a:t>
            </a:r>
            <a:endParaRPr/>
          </a:p>
          <a:p>
            <a:pPr marL="457200" lvl="0" indent="-298450" algn="l" rtl="0">
              <a:lnSpc>
                <a:spcPct val="100000"/>
              </a:lnSpc>
              <a:spcBef>
                <a:spcPts val="0"/>
              </a:spcBef>
              <a:spcAft>
                <a:spcPts val="0"/>
              </a:spcAft>
              <a:buSzPts val="1100"/>
              <a:buChar char="●"/>
            </a:pPr>
            <a:r>
              <a:rPr lang="en" sz="800" b="0" i="0" u="none" strike="noStrike">
                <a:latin typeface="Calibri"/>
                <a:ea typeface="Calibri"/>
                <a:cs typeface="Calibri"/>
                <a:sym typeface="Calibri"/>
              </a:rPr>
              <a:t>Puff bar - </a:t>
            </a:r>
            <a:r>
              <a:rPr lang="en" sz="800" u="sng">
                <a:solidFill>
                  <a:schemeClr val="hlink"/>
                </a:solidFill>
                <a:latin typeface="Calibri"/>
                <a:ea typeface="Calibri"/>
                <a:cs typeface="Calibri"/>
                <a:sym typeface="Calibri"/>
                <a:hlinkClick r:id="rId8"/>
              </a:rPr>
              <a:t>https://www.ievapor.com/puff-bar-menthol-disposable-pod-device-10pcspack-p-1930.html</a:t>
            </a:r>
            <a:endParaRPr sz="800">
              <a:latin typeface="Calibri"/>
              <a:ea typeface="Calibri"/>
              <a:cs typeface="Calibri"/>
              <a:sym typeface="Calibri"/>
            </a:endParaRPr>
          </a:p>
          <a:p>
            <a:pPr marL="457200" lvl="0" indent="-298450" algn="l" rtl="0">
              <a:lnSpc>
                <a:spcPct val="100000"/>
              </a:lnSpc>
              <a:spcBef>
                <a:spcPts val="0"/>
              </a:spcBef>
              <a:spcAft>
                <a:spcPts val="0"/>
              </a:spcAft>
              <a:buSzPts val="1100"/>
              <a:buChar char="●"/>
            </a:pPr>
            <a:r>
              <a:rPr lang="en" sz="800" b="0" i="0" u="none" strike="noStrike">
                <a:latin typeface="Calibri"/>
                <a:ea typeface="Calibri"/>
                <a:cs typeface="Calibri"/>
                <a:sym typeface="Calibri"/>
              </a:rPr>
              <a:t>Suorin pod - http://yetivape.com/suorin-vagon-pod/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3"/>
        <p:cNvGrpSpPr/>
        <p:nvPr/>
      </p:nvGrpSpPr>
      <p:grpSpPr>
        <a:xfrm>
          <a:off x="0" y="0"/>
          <a:ext cx="0" cy="0"/>
          <a:chOff x="0" y="0"/>
          <a:chExt cx="0" cy="0"/>
        </a:xfrm>
      </p:grpSpPr>
      <p:sp>
        <p:nvSpPr>
          <p:cNvPr id="844" name="Google Shape;844;g23ab220c665_2_3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45" name="Google Shape;845;g23ab220c665_2_300: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9"/>
        <p:cNvGrpSpPr/>
        <p:nvPr/>
      </p:nvGrpSpPr>
      <p:grpSpPr>
        <a:xfrm>
          <a:off x="0" y="0"/>
          <a:ext cx="0" cy="0"/>
          <a:chOff x="0" y="0"/>
          <a:chExt cx="0" cy="0"/>
        </a:xfrm>
      </p:grpSpPr>
      <p:sp>
        <p:nvSpPr>
          <p:cNvPr id="850" name="Google Shape;850;g23ab220c665_2_3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51" name="Google Shape;851;g23ab220c665_2_325: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0.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0.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accent6"/>
        </a:solidFill>
        <a:effectLst/>
      </p:bgPr>
    </p:bg>
    <p:spTree>
      <p:nvGrpSpPr>
        <p:cNvPr id="1" name="Shape 54"/>
        <p:cNvGrpSpPr/>
        <p:nvPr/>
      </p:nvGrpSpPr>
      <p:grpSpPr>
        <a:xfrm>
          <a:off x="0" y="0"/>
          <a:ext cx="0" cy="0"/>
          <a:chOff x="0" y="0"/>
          <a:chExt cx="0" cy="0"/>
        </a:xfrm>
      </p:grpSpPr>
      <p:sp>
        <p:nvSpPr>
          <p:cNvPr id="55" name="Google Shape;55;p14"/>
          <p:cNvSpPr/>
          <p:nvPr/>
        </p:nvSpPr>
        <p:spPr>
          <a:xfrm>
            <a:off x="31" y="2824500"/>
            <a:ext cx="7370400" cy="23190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14"/>
          <p:cNvSpPr/>
          <p:nvPr/>
        </p:nvSpPr>
        <p:spPr>
          <a:xfrm flipH="1">
            <a:off x="3582600" y="1550700"/>
            <a:ext cx="5561400" cy="35928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14"/>
          <p:cNvSpPr/>
          <p:nvPr/>
        </p:nvSpPr>
        <p:spPr>
          <a:xfrm rot="10800000">
            <a:off x="5058905" y="0"/>
            <a:ext cx="4085100" cy="2052600"/>
          </a:xfrm>
          <a:prstGeom prst="rtTriangl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14"/>
          <p:cNvSpPr/>
          <p:nvPr/>
        </p:nvSpPr>
        <p:spPr>
          <a:xfrm>
            <a:off x="20327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9" name="Google Shape;59;p14"/>
          <p:cNvGrpSpPr/>
          <p:nvPr/>
        </p:nvGrpSpPr>
        <p:grpSpPr>
          <a:xfrm>
            <a:off x="255200" y="592"/>
            <a:ext cx="2250363" cy="1044300"/>
            <a:chOff x="255200" y="592"/>
            <a:chExt cx="2250363" cy="1044300"/>
          </a:xfrm>
        </p:grpSpPr>
        <p:sp>
          <p:nvSpPr>
            <p:cNvPr id="60" name="Google Shape;60;p14"/>
            <p:cNvSpPr/>
            <p:nvPr/>
          </p:nvSpPr>
          <p:spPr>
            <a:xfrm>
              <a:off x="764063" y="592"/>
              <a:ext cx="1741500" cy="10443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14"/>
            <p:cNvSpPr/>
            <p:nvPr/>
          </p:nvSpPr>
          <p:spPr>
            <a:xfrm>
              <a:off x="509632" y="592"/>
              <a:ext cx="1741500" cy="10443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14"/>
            <p:cNvSpPr/>
            <p:nvPr/>
          </p:nvSpPr>
          <p:spPr>
            <a:xfrm>
              <a:off x="255200" y="592"/>
              <a:ext cx="1741500" cy="10443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 name="Google Shape;63;p14"/>
          <p:cNvGrpSpPr/>
          <p:nvPr/>
        </p:nvGrpSpPr>
        <p:grpSpPr>
          <a:xfrm>
            <a:off x="905395" y="592"/>
            <a:ext cx="2250363" cy="1044300"/>
            <a:chOff x="905395" y="592"/>
            <a:chExt cx="2250363" cy="1044300"/>
          </a:xfrm>
        </p:grpSpPr>
        <p:sp>
          <p:nvSpPr>
            <p:cNvPr id="64" name="Google Shape;64;p14"/>
            <p:cNvSpPr/>
            <p:nvPr/>
          </p:nvSpPr>
          <p:spPr>
            <a:xfrm>
              <a:off x="1414258" y="592"/>
              <a:ext cx="1741500" cy="1044300"/>
            </a:xfrm>
            <a:prstGeom prst="parallelogram">
              <a:avLst>
                <a:gd name="adj" fmla="val 153193"/>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14"/>
            <p:cNvSpPr/>
            <p:nvPr/>
          </p:nvSpPr>
          <p:spPr>
            <a:xfrm>
              <a:off x="1159826" y="592"/>
              <a:ext cx="1741500" cy="1044300"/>
            </a:xfrm>
            <a:prstGeom prst="parallelogram">
              <a:avLst>
                <a:gd name="adj" fmla="val 153193"/>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14"/>
            <p:cNvSpPr/>
            <p:nvPr/>
          </p:nvSpPr>
          <p:spPr>
            <a:xfrm>
              <a:off x="905395" y="592"/>
              <a:ext cx="1741500" cy="1044300"/>
            </a:xfrm>
            <a:prstGeom prst="parallelogram">
              <a:avLst>
                <a:gd name="adj" fmla="val 153193"/>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7" name="Google Shape;67;p14"/>
          <p:cNvGrpSpPr/>
          <p:nvPr/>
        </p:nvGrpSpPr>
        <p:grpSpPr>
          <a:xfrm>
            <a:off x="7057468" y="5088"/>
            <a:ext cx="1851282" cy="752108"/>
            <a:chOff x="6917201" y="0"/>
            <a:chExt cx="2227777" cy="863400"/>
          </a:xfrm>
        </p:grpSpPr>
        <p:sp>
          <p:nvSpPr>
            <p:cNvPr id="68" name="Google Shape;68;p14"/>
            <p:cNvSpPr/>
            <p:nvPr/>
          </p:nvSpPr>
          <p:spPr>
            <a:xfrm>
              <a:off x="7641677"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14"/>
            <p:cNvSpPr/>
            <p:nvPr/>
          </p:nvSpPr>
          <p:spPr>
            <a:xfrm>
              <a:off x="7279439"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14"/>
            <p:cNvSpPr/>
            <p:nvPr/>
          </p:nvSpPr>
          <p:spPr>
            <a:xfrm>
              <a:off x="6917201"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 name="Google Shape;71;p14"/>
          <p:cNvGrpSpPr/>
          <p:nvPr/>
        </p:nvGrpSpPr>
        <p:grpSpPr>
          <a:xfrm>
            <a:off x="6553032" y="4217852"/>
            <a:ext cx="2389068" cy="925737"/>
            <a:chOff x="6917201" y="0"/>
            <a:chExt cx="2227777" cy="863400"/>
          </a:xfrm>
        </p:grpSpPr>
        <p:sp>
          <p:nvSpPr>
            <p:cNvPr id="72" name="Google Shape;72;p14"/>
            <p:cNvSpPr/>
            <p:nvPr/>
          </p:nvSpPr>
          <p:spPr>
            <a:xfrm>
              <a:off x="7641677" y="0"/>
              <a:ext cx="1503300" cy="863400"/>
            </a:xfrm>
            <a:prstGeom prst="parallelogram">
              <a:avLst>
                <a:gd name="adj" fmla="val 158024"/>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14"/>
            <p:cNvSpPr/>
            <p:nvPr/>
          </p:nvSpPr>
          <p:spPr>
            <a:xfrm>
              <a:off x="7279439" y="0"/>
              <a:ext cx="1503300" cy="863400"/>
            </a:xfrm>
            <a:prstGeom prst="parallelogram">
              <a:avLst>
                <a:gd name="adj" fmla="val 158024"/>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14"/>
            <p:cNvSpPr/>
            <p:nvPr/>
          </p:nvSpPr>
          <p:spPr>
            <a:xfrm>
              <a:off x="6917201" y="0"/>
              <a:ext cx="1503300" cy="863400"/>
            </a:xfrm>
            <a:prstGeom prst="parallelogram">
              <a:avLst>
                <a:gd name="adj" fmla="val 158024"/>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 name="Google Shape;75;p14"/>
          <p:cNvGrpSpPr/>
          <p:nvPr/>
        </p:nvGrpSpPr>
        <p:grpSpPr>
          <a:xfrm>
            <a:off x="199149" y="4055652"/>
            <a:ext cx="2795414" cy="1083308"/>
            <a:chOff x="6917201" y="0"/>
            <a:chExt cx="2227777" cy="863400"/>
          </a:xfrm>
        </p:grpSpPr>
        <p:sp>
          <p:nvSpPr>
            <p:cNvPr id="76" name="Google Shape;76;p14"/>
            <p:cNvSpPr/>
            <p:nvPr/>
          </p:nvSpPr>
          <p:spPr>
            <a:xfrm>
              <a:off x="7641677"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14"/>
            <p:cNvSpPr/>
            <p:nvPr/>
          </p:nvSpPr>
          <p:spPr>
            <a:xfrm>
              <a:off x="7279439"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14"/>
            <p:cNvSpPr/>
            <p:nvPr/>
          </p:nvSpPr>
          <p:spPr>
            <a:xfrm>
              <a:off x="6917201"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9" name="Google Shape;79;p14"/>
          <p:cNvSpPr txBox="1">
            <a:spLocks noGrp="1"/>
          </p:cNvSpPr>
          <p:nvPr>
            <p:ph type="ctrTitle"/>
          </p:nvPr>
        </p:nvSpPr>
        <p:spPr>
          <a:xfrm>
            <a:off x="1858703" y="1822833"/>
            <a:ext cx="5361300" cy="14481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3800"/>
              <a:buNone/>
              <a:defRPr sz="3800"/>
            </a:lvl1pPr>
            <a:lvl2pPr lvl="1" algn="ctr" rtl="0">
              <a:spcBef>
                <a:spcPts val="0"/>
              </a:spcBef>
              <a:spcAft>
                <a:spcPts val="0"/>
              </a:spcAft>
              <a:buSzPts val="3800"/>
              <a:buNone/>
              <a:defRPr sz="3800"/>
            </a:lvl2pPr>
            <a:lvl3pPr lvl="2" algn="ctr" rtl="0">
              <a:spcBef>
                <a:spcPts val="0"/>
              </a:spcBef>
              <a:spcAft>
                <a:spcPts val="0"/>
              </a:spcAft>
              <a:buSzPts val="3800"/>
              <a:buNone/>
              <a:defRPr sz="3800"/>
            </a:lvl3pPr>
            <a:lvl4pPr lvl="3" algn="ctr" rtl="0">
              <a:spcBef>
                <a:spcPts val="0"/>
              </a:spcBef>
              <a:spcAft>
                <a:spcPts val="0"/>
              </a:spcAft>
              <a:buSzPts val="3800"/>
              <a:buNone/>
              <a:defRPr sz="3800"/>
            </a:lvl4pPr>
            <a:lvl5pPr lvl="4" algn="ctr" rtl="0">
              <a:spcBef>
                <a:spcPts val="0"/>
              </a:spcBef>
              <a:spcAft>
                <a:spcPts val="0"/>
              </a:spcAft>
              <a:buSzPts val="3800"/>
              <a:buNone/>
              <a:defRPr sz="3800"/>
            </a:lvl5pPr>
            <a:lvl6pPr lvl="5" algn="ctr" rtl="0">
              <a:spcBef>
                <a:spcPts val="0"/>
              </a:spcBef>
              <a:spcAft>
                <a:spcPts val="0"/>
              </a:spcAft>
              <a:buSzPts val="3800"/>
              <a:buNone/>
              <a:defRPr sz="3800"/>
            </a:lvl6pPr>
            <a:lvl7pPr lvl="6" algn="ctr" rtl="0">
              <a:spcBef>
                <a:spcPts val="0"/>
              </a:spcBef>
              <a:spcAft>
                <a:spcPts val="0"/>
              </a:spcAft>
              <a:buSzPts val="3800"/>
              <a:buNone/>
              <a:defRPr sz="3800"/>
            </a:lvl7pPr>
            <a:lvl8pPr lvl="7" algn="ctr" rtl="0">
              <a:spcBef>
                <a:spcPts val="0"/>
              </a:spcBef>
              <a:spcAft>
                <a:spcPts val="0"/>
              </a:spcAft>
              <a:buSzPts val="3800"/>
              <a:buNone/>
              <a:defRPr sz="3800"/>
            </a:lvl8pPr>
            <a:lvl9pPr lvl="8" algn="ctr" rtl="0">
              <a:spcBef>
                <a:spcPts val="0"/>
              </a:spcBef>
              <a:spcAft>
                <a:spcPts val="0"/>
              </a:spcAft>
              <a:buSzPts val="3800"/>
              <a:buNone/>
              <a:defRPr sz="3800"/>
            </a:lvl9pPr>
          </a:lstStyle>
          <a:p>
            <a:endParaRPr/>
          </a:p>
        </p:txBody>
      </p:sp>
      <p:sp>
        <p:nvSpPr>
          <p:cNvPr id="80" name="Google Shape;80;p14"/>
          <p:cNvSpPr txBox="1">
            <a:spLocks noGrp="1"/>
          </p:cNvSpPr>
          <p:nvPr>
            <p:ph type="subTitle" idx="1"/>
          </p:nvPr>
        </p:nvSpPr>
        <p:spPr>
          <a:xfrm>
            <a:off x="1858700" y="3413158"/>
            <a:ext cx="5361300" cy="522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Clr>
                <a:schemeClr val="lt1"/>
              </a:buClr>
              <a:buSzPts val="1600"/>
              <a:buNone/>
              <a:defRPr sz="1600">
                <a:solidFill>
                  <a:schemeClr val="lt1"/>
                </a:solidFill>
              </a:defRPr>
            </a:lvl1pPr>
            <a:lvl2pPr lvl="1" algn="ctr" rtl="0">
              <a:lnSpc>
                <a:spcPct val="100000"/>
              </a:lnSpc>
              <a:spcBef>
                <a:spcPts val="0"/>
              </a:spcBef>
              <a:spcAft>
                <a:spcPts val="0"/>
              </a:spcAft>
              <a:buClr>
                <a:schemeClr val="lt1"/>
              </a:buClr>
              <a:buSzPts val="1600"/>
              <a:buNone/>
              <a:defRPr sz="1600">
                <a:solidFill>
                  <a:schemeClr val="lt1"/>
                </a:solidFill>
              </a:defRPr>
            </a:lvl2pPr>
            <a:lvl3pPr lvl="2" algn="ctr" rtl="0">
              <a:lnSpc>
                <a:spcPct val="100000"/>
              </a:lnSpc>
              <a:spcBef>
                <a:spcPts val="0"/>
              </a:spcBef>
              <a:spcAft>
                <a:spcPts val="0"/>
              </a:spcAft>
              <a:buClr>
                <a:schemeClr val="lt1"/>
              </a:buClr>
              <a:buSzPts val="1600"/>
              <a:buNone/>
              <a:defRPr sz="1600">
                <a:solidFill>
                  <a:schemeClr val="lt1"/>
                </a:solidFill>
              </a:defRPr>
            </a:lvl3pPr>
            <a:lvl4pPr lvl="3" algn="ctr" rtl="0">
              <a:lnSpc>
                <a:spcPct val="100000"/>
              </a:lnSpc>
              <a:spcBef>
                <a:spcPts val="0"/>
              </a:spcBef>
              <a:spcAft>
                <a:spcPts val="0"/>
              </a:spcAft>
              <a:buClr>
                <a:schemeClr val="lt1"/>
              </a:buClr>
              <a:buSzPts val="1600"/>
              <a:buNone/>
              <a:defRPr sz="1600">
                <a:solidFill>
                  <a:schemeClr val="lt1"/>
                </a:solidFill>
              </a:defRPr>
            </a:lvl4pPr>
            <a:lvl5pPr lvl="4" algn="ctr" rtl="0">
              <a:lnSpc>
                <a:spcPct val="100000"/>
              </a:lnSpc>
              <a:spcBef>
                <a:spcPts val="0"/>
              </a:spcBef>
              <a:spcAft>
                <a:spcPts val="0"/>
              </a:spcAft>
              <a:buClr>
                <a:schemeClr val="lt1"/>
              </a:buClr>
              <a:buSzPts val="1600"/>
              <a:buNone/>
              <a:defRPr sz="1600">
                <a:solidFill>
                  <a:schemeClr val="lt1"/>
                </a:solidFill>
              </a:defRPr>
            </a:lvl5pPr>
            <a:lvl6pPr lvl="5" algn="ctr" rtl="0">
              <a:lnSpc>
                <a:spcPct val="100000"/>
              </a:lnSpc>
              <a:spcBef>
                <a:spcPts val="0"/>
              </a:spcBef>
              <a:spcAft>
                <a:spcPts val="0"/>
              </a:spcAft>
              <a:buClr>
                <a:schemeClr val="lt1"/>
              </a:buClr>
              <a:buSzPts val="1600"/>
              <a:buNone/>
              <a:defRPr sz="1600">
                <a:solidFill>
                  <a:schemeClr val="lt1"/>
                </a:solidFill>
              </a:defRPr>
            </a:lvl6pPr>
            <a:lvl7pPr lvl="6" algn="ctr" rtl="0">
              <a:lnSpc>
                <a:spcPct val="100000"/>
              </a:lnSpc>
              <a:spcBef>
                <a:spcPts val="0"/>
              </a:spcBef>
              <a:spcAft>
                <a:spcPts val="0"/>
              </a:spcAft>
              <a:buClr>
                <a:schemeClr val="lt1"/>
              </a:buClr>
              <a:buSzPts val="1600"/>
              <a:buNone/>
              <a:defRPr sz="1600">
                <a:solidFill>
                  <a:schemeClr val="lt1"/>
                </a:solidFill>
              </a:defRPr>
            </a:lvl7pPr>
            <a:lvl8pPr lvl="7" algn="ctr" rtl="0">
              <a:lnSpc>
                <a:spcPct val="100000"/>
              </a:lnSpc>
              <a:spcBef>
                <a:spcPts val="0"/>
              </a:spcBef>
              <a:spcAft>
                <a:spcPts val="0"/>
              </a:spcAft>
              <a:buClr>
                <a:schemeClr val="lt1"/>
              </a:buClr>
              <a:buSzPts val="1600"/>
              <a:buNone/>
              <a:defRPr sz="1600">
                <a:solidFill>
                  <a:schemeClr val="lt1"/>
                </a:solidFill>
              </a:defRPr>
            </a:lvl8pPr>
            <a:lvl9pPr lvl="8" algn="ctr" rtl="0">
              <a:lnSpc>
                <a:spcPct val="100000"/>
              </a:lnSpc>
              <a:spcBef>
                <a:spcPts val="0"/>
              </a:spcBef>
              <a:spcAft>
                <a:spcPts val="0"/>
              </a:spcAft>
              <a:buClr>
                <a:schemeClr val="lt1"/>
              </a:buClr>
              <a:buSzPts val="1600"/>
              <a:buNone/>
              <a:defRPr sz="1600">
                <a:solidFill>
                  <a:schemeClr val="lt1"/>
                </a:solidFill>
              </a:defRPr>
            </a:lvl9pPr>
          </a:lstStyle>
          <a:p>
            <a:endParaRPr/>
          </a:p>
        </p:txBody>
      </p:sp>
      <p:sp>
        <p:nvSpPr>
          <p:cNvPr id="81" name="Google Shape;81;p14"/>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accent3"/>
        </a:solidFill>
        <a:effectLst/>
      </p:bgPr>
    </p:bg>
    <p:spTree>
      <p:nvGrpSpPr>
        <p:cNvPr id="1" name="Shape 82"/>
        <p:cNvGrpSpPr/>
        <p:nvPr/>
      </p:nvGrpSpPr>
      <p:grpSpPr>
        <a:xfrm>
          <a:off x="0" y="0"/>
          <a:ext cx="0" cy="0"/>
          <a:chOff x="0" y="0"/>
          <a:chExt cx="0" cy="0"/>
        </a:xfrm>
      </p:grpSpPr>
      <p:sp>
        <p:nvSpPr>
          <p:cNvPr id="83" name="Google Shape;83;p15"/>
          <p:cNvSpPr/>
          <p:nvPr/>
        </p:nvSpPr>
        <p:spPr>
          <a:xfrm flipH="1">
            <a:off x="4757100" y="2309400"/>
            <a:ext cx="4386900" cy="2834100"/>
          </a:xfrm>
          <a:prstGeom prst="rtTriangl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4" name="Google Shape;84;p15"/>
          <p:cNvGrpSpPr/>
          <p:nvPr/>
        </p:nvGrpSpPr>
        <p:grpSpPr>
          <a:xfrm>
            <a:off x="5594191" y="3961115"/>
            <a:ext cx="2910145" cy="1182340"/>
            <a:chOff x="6917201" y="0"/>
            <a:chExt cx="2227777" cy="863400"/>
          </a:xfrm>
        </p:grpSpPr>
        <p:sp>
          <p:nvSpPr>
            <p:cNvPr id="85" name="Google Shape;85;p15"/>
            <p:cNvSpPr/>
            <p:nvPr/>
          </p:nvSpPr>
          <p:spPr>
            <a:xfrm>
              <a:off x="7641677"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15"/>
            <p:cNvSpPr/>
            <p:nvPr/>
          </p:nvSpPr>
          <p:spPr>
            <a:xfrm>
              <a:off x="7279439"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15"/>
            <p:cNvSpPr/>
            <p:nvPr/>
          </p:nvSpPr>
          <p:spPr>
            <a:xfrm>
              <a:off x="6917201"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8" name="Google Shape;88;p15"/>
          <p:cNvGrpSpPr/>
          <p:nvPr/>
        </p:nvGrpSpPr>
        <p:grpSpPr>
          <a:xfrm>
            <a:off x="199149" y="2"/>
            <a:ext cx="2795414" cy="1083308"/>
            <a:chOff x="6917201" y="0"/>
            <a:chExt cx="2227777" cy="863400"/>
          </a:xfrm>
        </p:grpSpPr>
        <p:sp>
          <p:nvSpPr>
            <p:cNvPr id="89" name="Google Shape;89;p15"/>
            <p:cNvSpPr/>
            <p:nvPr/>
          </p:nvSpPr>
          <p:spPr>
            <a:xfrm>
              <a:off x="7641677"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15"/>
            <p:cNvSpPr/>
            <p:nvPr/>
          </p:nvSpPr>
          <p:spPr>
            <a:xfrm>
              <a:off x="7279439"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15"/>
            <p:cNvSpPr/>
            <p:nvPr/>
          </p:nvSpPr>
          <p:spPr>
            <a:xfrm>
              <a:off x="6917201"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2" name="Google Shape;92;p15"/>
          <p:cNvSpPr txBox="1">
            <a:spLocks noGrp="1"/>
          </p:cNvSpPr>
          <p:nvPr>
            <p:ph type="title"/>
          </p:nvPr>
        </p:nvSpPr>
        <p:spPr>
          <a:xfrm>
            <a:off x="1888684" y="1746100"/>
            <a:ext cx="5377500" cy="1646100"/>
          </a:xfrm>
          <a:prstGeom prst="rect">
            <a:avLst/>
          </a:prstGeom>
        </p:spPr>
        <p:txBody>
          <a:bodyPr spcFirstLastPara="1" wrap="square" lIns="91425" tIns="91425" rIns="91425" bIns="91425" anchor="ctr" anchorCtr="0">
            <a:normAutofit/>
          </a:bodyPr>
          <a:lstStyle>
            <a:lvl1pPr lvl="0" algn="ctr" rtl="0">
              <a:spcBef>
                <a:spcPts val="0"/>
              </a:spcBef>
              <a:spcAft>
                <a:spcPts val="0"/>
              </a:spcAft>
              <a:buClr>
                <a:schemeClr val="dk2"/>
              </a:buClr>
              <a:buSzPts val="3200"/>
              <a:buNone/>
              <a:defRPr sz="3200">
                <a:solidFill>
                  <a:schemeClr val="dk2"/>
                </a:solidFill>
              </a:defRPr>
            </a:lvl1pPr>
            <a:lvl2pPr lvl="1" algn="ctr" rtl="0">
              <a:spcBef>
                <a:spcPts val="0"/>
              </a:spcBef>
              <a:spcAft>
                <a:spcPts val="0"/>
              </a:spcAft>
              <a:buClr>
                <a:schemeClr val="dk2"/>
              </a:buClr>
              <a:buSzPts val="3200"/>
              <a:buNone/>
              <a:defRPr sz="3200">
                <a:solidFill>
                  <a:schemeClr val="dk2"/>
                </a:solidFill>
              </a:defRPr>
            </a:lvl2pPr>
            <a:lvl3pPr lvl="2" algn="ctr" rtl="0">
              <a:spcBef>
                <a:spcPts val="0"/>
              </a:spcBef>
              <a:spcAft>
                <a:spcPts val="0"/>
              </a:spcAft>
              <a:buClr>
                <a:schemeClr val="dk2"/>
              </a:buClr>
              <a:buSzPts val="3200"/>
              <a:buNone/>
              <a:defRPr sz="3200">
                <a:solidFill>
                  <a:schemeClr val="dk2"/>
                </a:solidFill>
              </a:defRPr>
            </a:lvl3pPr>
            <a:lvl4pPr lvl="3" algn="ctr" rtl="0">
              <a:spcBef>
                <a:spcPts val="0"/>
              </a:spcBef>
              <a:spcAft>
                <a:spcPts val="0"/>
              </a:spcAft>
              <a:buClr>
                <a:schemeClr val="dk2"/>
              </a:buClr>
              <a:buSzPts val="3200"/>
              <a:buNone/>
              <a:defRPr sz="3200">
                <a:solidFill>
                  <a:schemeClr val="dk2"/>
                </a:solidFill>
              </a:defRPr>
            </a:lvl4pPr>
            <a:lvl5pPr lvl="4" algn="ctr" rtl="0">
              <a:spcBef>
                <a:spcPts val="0"/>
              </a:spcBef>
              <a:spcAft>
                <a:spcPts val="0"/>
              </a:spcAft>
              <a:buClr>
                <a:schemeClr val="dk2"/>
              </a:buClr>
              <a:buSzPts val="3200"/>
              <a:buNone/>
              <a:defRPr sz="3200">
                <a:solidFill>
                  <a:schemeClr val="dk2"/>
                </a:solidFill>
              </a:defRPr>
            </a:lvl5pPr>
            <a:lvl6pPr lvl="5" algn="ctr" rtl="0">
              <a:spcBef>
                <a:spcPts val="0"/>
              </a:spcBef>
              <a:spcAft>
                <a:spcPts val="0"/>
              </a:spcAft>
              <a:buClr>
                <a:schemeClr val="dk2"/>
              </a:buClr>
              <a:buSzPts val="3200"/>
              <a:buNone/>
              <a:defRPr sz="3200">
                <a:solidFill>
                  <a:schemeClr val="dk2"/>
                </a:solidFill>
              </a:defRPr>
            </a:lvl6pPr>
            <a:lvl7pPr lvl="6" algn="ctr" rtl="0">
              <a:spcBef>
                <a:spcPts val="0"/>
              </a:spcBef>
              <a:spcAft>
                <a:spcPts val="0"/>
              </a:spcAft>
              <a:buClr>
                <a:schemeClr val="dk2"/>
              </a:buClr>
              <a:buSzPts val="3200"/>
              <a:buNone/>
              <a:defRPr sz="3200">
                <a:solidFill>
                  <a:schemeClr val="dk2"/>
                </a:solidFill>
              </a:defRPr>
            </a:lvl7pPr>
            <a:lvl8pPr lvl="7" algn="ctr" rtl="0">
              <a:spcBef>
                <a:spcPts val="0"/>
              </a:spcBef>
              <a:spcAft>
                <a:spcPts val="0"/>
              </a:spcAft>
              <a:buClr>
                <a:schemeClr val="dk2"/>
              </a:buClr>
              <a:buSzPts val="3200"/>
              <a:buNone/>
              <a:defRPr sz="3200">
                <a:solidFill>
                  <a:schemeClr val="dk2"/>
                </a:solidFill>
              </a:defRPr>
            </a:lvl8pPr>
            <a:lvl9pPr lvl="8" algn="ctr" rtl="0">
              <a:spcBef>
                <a:spcPts val="0"/>
              </a:spcBef>
              <a:spcAft>
                <a:spcPts val="0"/>
              </a:spcAft>
              <a:buClr>
                <a:schemeClr val="dk2"/>
              </a:buClr>
              <a:buSzPts val="3200"/>
              <a:buNone/>
              <a:defRPr sz="3200">
                <a:solidFill>
                  <a:schemeClr val="dk2"/>
                </a:solidFill>
              </a:defRPr>
            </a:lvl9pPr>
          </a:lstStyle>
          <a:p>
            <a:endParaRPr/>
          </a:p>
        </p:txBody>
      </p:sp>
      <p:sp>
        <p:nvSpPr>
          <p:cNvPr id="93" name="Google Shape;93;p15"/>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solidFill>
          <a:schemeClr val="dk2"/>
        </a:solidFill>
        <a:effectLst/>
      </p:bgPr>
    </p:bg>
    <p:spTree>
      <p:nvGrpSpPr>
        <p:cNvPr id="1" name="Shape 94"/>
        <p:cNvGrpSpPr/>
        <p:nvPr/>
      </p:nvGrpSpPr>
      <p:grpSpPr>
        <a:xfrm>
          <a:off x="0" y="0"/>
          <a:ext cx="0" cy="0"/>
          <a:chOff x="0" y="0"/>
          <a:chExt cx="0" cy="0"/>
        </a:xfrm>
      </p:grpSpPr>
      <p:sp>
        <p:nvSpPr>
          <p:cNvPr id="95" name="Google Shape;95;p16"/>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16"/>
          <p:cNvSpPr/>
          <p:nvPr/>
        </p:nvSpPr>
        <p:spPr>
          <a:xfrm>
            <a:off x="31" y="2824500"/>
            <a:ext cx="7370400" cy="23190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16"/>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16"/>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rm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99" name="Google Shape;99;p16"/>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rmAutofit/>
          </a:bodyPr>
          <a:lstStyle>
            <a:lvl1pPr marL="457200" lvl="0" indent="-311150" rtl="0">
              <a:spcBef>
                <a:spcPts val="0"/>
              </a:spcBef>
              <a:spcAft>
                <a:spcPts val="0"/>
              </a:spcAft>
              <a:buSzPts val="1300"/>
              <a:buChar char="●"/>
              <a:defRPr/>
            </a:lvl1pPr>
            <a:lvl2pPr marL="914400" lvl="1" indent="-298450" rtl="0">
              <a:spcBef>
                <a:spcPts val="0"/>
              </a:spcBef>
              <a:spcAft>
                <a:spcPts val="0"/>
              </a:spcAft>
              <a:buSzPts val="1100"/>
              <a:buChar char="○"/>
              <a:defRPr/>
            </a:lvl2pPr>
            <a:lvl3pPr marL="1371600" lvl="2" indent="-298450" rtl="0">
              <a:spcBef>
                <a:spcPts val="0"/>
              </a:spcBef>
              <a:spcAft>
                <a:spcPts val="0"/>
              </a:spcAft>
              <a:buSzPts val="1100"/>
              <a:buChar char="■"/>
              <a:defRPr/>
            </a:lvl3pPr>
            <a:lvl4pPr marL="1828800" lvl="3" indent="-298450" rtl="0">
              <a:spcBef>
                <a:spcPts val="0"/>
              </a:spcBef>
              <a:spcAft>
                <a:spcPts val="0"/>
              </a:spcAft>
              <a:buSzPts val="1100"/>
              <a:buChar char="●"/>
              <a:defRPr/>
            </a:lvl4pPr>
            <a:lvl5pPr marL="2286000" lvl="4" indent="-298450" rtl="0">
              <a:spcBef>
                <a:spcPts val="0"/>
              </a:spcBef>
              <a:spcAft>
                <a:spcPts val="0"/>
              </a:spcAft>
              <a:buSzPts val="1100"/>
              <a:buChar char="○"/>
              <a:defRPr/>
            </a:lvl5pPr>
            <a:lvl6pPr marL="2743200" lvl="5" indent="-298450" rtl="0">
              <a:spcBef>
                <a:spcPts val="0"/>
              </a:spcBef>
              <a:spcAft>
                <a:spcPts val="0"/>
              </a:spcAft>
              <a:buSzPts val="1100"/>
              <a:buChar char="■"/>
              <a:defRPr/>
            </a:lvl6pPr>
            <a:lvl7pPr marL="3200400" lvl="6" indent="-298450" rtl="0">
              <a:spcBef>
                <a:spcPts val="0"/>
              </a:spcBef>
              <a:spcAft>
                <a:spcPts val="0"/>
              </a:spcAft>
              <a:buSzPts val="1100"/>
              <a:buChar char="●"/>
              <a:defRPr/>
            </a:lvl7pPr>
            <a:lvl8pPr marL="3657600" lvl="7" indent="-298450" rtl="0">
              <a:spcBef>
                <a:spcPts val="0"/>
              </a:spcBef>
              <a:spcAft>
                <a:spcPts val="0"/>
              </a:spcAft>
              <a:buSzPts val="1100"/>
              <a:buChar char="○"/>
              <a:defRPr/>
            </a:lvl8pPr>
            <a:lvl9pPr marL="4114800" lvl="8" indent="-298450" rtl="0">
              <a:spcBef>
                <a:spcPts val="0"/>
              </a:spcBef>
              <a:spcAft>
                <a:spcPts val="0"/>
              </a:spcAft>
              <a:buSzPts val="1100"/>
              <a:buChar char="■"/>
              <a:defRPr/>
            </a:lvl9pPr>
          </a:lstStyle>
          <a:p>
            <a:endParaRPr/>
          </a:p>
        </p:txBody>
      </p:sp>
      <p:sp>
        <p:nvSpPr>
          <p:cNvPr id="100" name="Google Shape;100;p16"/>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bg>
      <p:bgPr>
        <a:solidFill>
          <a:schemeClr val="dk2"/>
        </a:solidFill>
        <a:effectLst/>
      </p:bgPr>
    </p:bg>
    <p:spTree>
      <p:nvGrpSpPr>
        <p:cNvPr id="1" name="Shape 101"/>
        <p:cNvGrpSpPr/>
        <p:nvPr/>
      </p:nvGrpSpPr>
      <p:grpSpPr>
        <a:xfrm>
          <a:off x="0" y="0"/>
          <a:ext cx="0" cy="0"/>
          <a:chOff x="0" y="0"/>
          <a:chExt cx="0" cy="0"/>
        </a:xfrm>
      </p:grpSpPr>
      <p:sp>
        <p:nvSpPr>
          <p:cNvPr id="102" name="Google Shape;102;p17"/>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17"/>
          <p:cNvSpPr/>
          <p:nvPr/>
        </p:nvSpPr>
        <p:spPr>
          <a:xfrm>
            <a:off x="31" y="2824500"/>
            <a:ext cx="7370400" cy="23190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17"/>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17"/>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rm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106" name="Google Shape;106;p17"/>
          <p:cNvSpPr txBox="1">
            <a:spLocks noGrp="1"/>
          </p:cNvSpPr>
          <p:nvPr>
            <p:ph type="body" idx="1"/>
          </p:nvPr>
        </p:nvSpPr>
        <p:spPr>
          <a:xfrm>
            <a:off x="819150" y="1990725"/>
            <a:ext cx="3686100" cy="2448000"/>
          </a:xfrm>
          <a:prstGeom prst="rect">
            <a:avLst/>
          </a:prstGeom>
        </p:spPr>
        <p:txBody>
          <a:bodyPr spcFirstLastPara="1" wrap="square" lIns="91425" tIns="91425" rIns="91425" bIns="91425" anchor="t" anchorCtr="0">
            <a:normAutofit/>
          </a:bodyPr>
          <a:lstStyle>
            <a:lvl1pPr marL="457200" lvl="0" indent="-311150" rtl="0">
              <a:spcBef>
                <a:spcPts val="0"/>
              </a:spcBef>
              <a:spcAft>
                <a:spcPts val="0"/>
              </a:spcAft>
              <a:buSzPts val="1300"/>
              <a:buChar char="●"/>
              <a:defRPr/>
            </a:lvl1pPr>
            <a:lvl2pPr marL="914400" lvl="1" indent="-298450" rtl="0">
              <a:spcBef>
                <a:spcPts val="0"/>
              </a:spcBef>
              <a:spcAft>
                <a:spcPts val="0"/>
              </a:spcAft>
              <a:buSzPts val="1100"/>
              <a:buChar char="○"/>
              <a:defRPr/>
            </a:lvl2pPr>
            <a:lvl3pPr marL="1371600" lvl="2" indent="-298450" rtl="0">
              <a:spcBef>
                <a:spcPts val="0"/>
              </a:spcBef>
              <a:spcAft>
                <a:spcPts val="0"/>
              </a:spcAft>
              <a:buSzPts val="1100"/>
              <a:buChar char="■"/>
              <a:defRPr/>
            </a:lvl3pPr>
            <a:lvl4pPr marL="1828800" lvl="3" indent="-298450" rtl="0">
              <a:spcBef>
                <a:spcPts val="0"/>
              </a:spcBef>
              <a:spcAft>
                <a:spcPts val="0"/>
              </a:spcAft>
              <a:buSzPts val="1100"/>
              <a:buChar char="●"/>
              <a:defRPr/>
            </a:lvl4pPr>
            <a:lvl5pPr marL="2286000" lvl="4" indent="-298450" rtl="0">
              <a:spcBef>
                <a:spcPts val="0"/>
              </a:spcBef>
              <a:spcAft>
                <a:spcPts val="0"/>
              </a:spcAft>
              <a:buSzPts val="1100"/>
              <a:buChar char="○"/>
              <a:defRPr/>
            </a:lvl5pPr>
            <a:lvl6pPr marL="2743200" lvl="5" indent="-298450" rtl="0">
              <a:spcBef>
                <a:spcPts val="0"/>
              </a:spcBef>
              <a:spcAft>
                <a:spcPts val="0"/>
              </a:spcAft>
              <a:buSzPts val="1100"/>
              <a:buChar char="■"/>
              <a:defRPr/>
            </a:lvl6pPr>
            <a:lvl7pPr marL="3200400" lvl="6" indent="-298450" rtl="0">
              <a:spcBef>
                <a:spcPts val="0"/>
              </a:spcBef>
              <a:spcAft>
                <a:spcPts val="0"/>
              </a:spcAft>
              <a:buSzPts val="1100"/>
              <a:buChar char="●"/>
              <a:defRPr/>
            </a:lvl7pPr>
            <a:lvl8pPr marL="3657600" lvl="7" indent="-298450" rtl="0">
              <a:spcBef>
                <a:spcPts val="0"/>
              </a:spcBef>
              <a:spcAft>
                <a:spcPts val="0"/>
              </a:spcAft>
              <a:buSzPts val="1100"/>
              <a:buChar char="○"/>
              <a:defRPr/>
            </a:lvl8pPr>
            <a:lvl9pPr marL="4114800" lvl="8" indent="-298450" rtl="0">
              <a:spcBef>
                <a:spcPts val="0"/>
              </a:spcBef>
              <a:spcAft>
                <a:spcPts val="0"/>
              </a:spcAft>
              <a:buSzPts val="1100"/>
              <a:buChar char="■"/>
              <a:defRPr/>
            </a:lvl9pPr>
          </a:lstStyle>
          <a:p>
            <a:endParaRPr/>
          </a:p>
        </p:txBody>
      </p:sp>
      <p:sp>
        <p:nvSpPr>
          <p:cNvPr id="107" name="Google Shape;107;p17"/>
          <p:cNvSpPr txBox="1">
            <a:spLocks noGrp="1"/>
          </p:cNvSpPr>
          <p:nvPr>
            <p:ph type="body" idx="2"/>
          </p:nvPr>
        </p:nvSpPr>
        <p:spPr>
          <a:xfrm>
            <a:off x="4638675" y="1990725"/>
            <a:ext cx="3686100" cy="2448000"/>
          </a:xfrm>
          <a:prstGeom prst="rect">
            <a:avLst/>
          </a:prstGeom>
        </p:spPr>
        <p:txBody>
          <a:bodyPr spcFirstLastPara="1" wrap="square" lIns="91425" tIns="91425" rIns="91425" bIns="91425" anchor="t" anchorCtr="0">
            <a:normAutofit/>
          </a:bodyPr>
          <a:lstStyle>
            <a:lvl1pPr marL="457200" lvl="0" indent="-311150" rtl="0">
              <a:spcBef>
                <a:spcPts val="0"/>
              </a:spcBef>
              <a:spcAft>
                <a:spcPts val="0"/>
              </a:spcAft>
              <a:buSzPts val="1300"/>
              <a:buChar char="●"/>
              <a:defRPr/>
            </a:lvl1pPr>
            <a:lvl2pPr marL="914400" lvl="1" indent="-298450" rtl="0">
              <a:spcBef>
                <a:spcPts val="0"/>
              </a:spcBef>
              <a:spcAft>
                <a:spcPts val="0"/>
              </a:spcAft>
              <a:buSzPts val="1100"/>
              <a:buChar char="○"/>
              <a:defRPr/>
            </a:lvl2pPr>
            <a:lvl3pPr marL="1371600" lvl="2" indent="-298450" rtl="0">
              <a:spcBef>
                <a:spcPts val="0"/>
              </a:spcBef>
              <a:spcAft>
                <a:spcPts val="0"/>
              </a:spcAft>
              <a:buSzPts val="1100"/>
              <a:buChar char="■"/>
              <a:defRPr/>
            </a:lvl3pPr>
            <a:lvl4pPr marL="1828800" lvl="3" indent="-298450" rtl="0">
              <a:spcBef>
                <a:spcPts val="0"/>
              </a:spcBef>
              <a:spcAft>
                <a:spcPts val="0"/>
              </a:spcAft>
              <a:buSzPts val="1100"/>
              <a:buChar char="●"/>
              <a:defRPr/>
            </a:lvl4pPr>
            <a:lvl5pPr marL="2286000" lvl="4" indent="-298450" rtl="0">
              <a:spcBef>
                <a:spcPts val="0"/>
              </a:spcBef>
              <a:spcAft>
                <a:spcPts val="0"/>
              </a:spcAft>
              <a:buSzPts val="1100"/>
              <a:buChar char="○"/>
              <a:defRPr/>
            </a:lvl5pPr>
            <a:lvl6pPr marL="2743200" lvl="5" indent="-298450" rtl="0">
              <a:spcBef>
                <a:spcPts val="0"/>
              </a:spcBef>
              <a:spcAft>
                <a:spcPts val="0"/>
              </a:spcAft>
              <a:buSzPts val="1100"/>
              <a:buChar char="■"/>
              <a:defRPr/>
            </a:lvl6pPr>
            <a:lvl7pPr marL="3200400" lvl="6" indent="-298450" rtl="0">
              <a:spcBef>
                <a:spcPts val="0"/>
              </a:spcBef>
              <a:spcAft>
                <a:spcPts val="0"/>
              </a:spcAft>
              <a:buSzPts val="1100"/>
              <a:buChar char="●"/>
              <a:defRPr/>
            </a:lvl7pPr>
            <a:lvl8pPr marL="3657600" lvl="7" indent="-298450" rtl="0">
              <a:spcBef>
                <a:spcPts val="0"/>
              </a:spcBef>
              <a:spcAft>
                <a:spcPts val="0"/>
              </a:spcAft>
              <a:buSzPts val="1100"/>
              <a:buChar char="○"/>
              <a:defRPr/>
            </a:lvl8pPr>
            <a:lvl9pPr marL="4114800" lvl="8" indent="-298450" rtl="0">
              <a:spcBef>
                <a:spcPts val="0"/>
              </a:spcBef>
              <a:spcAft>
                <a:spcPts val="0"/>
              </a:spcAft>
              <a:buSzPts val="1100"/>
              <a:buChar char="■"/>
              <a:defRPr/>
            </a:lvl9pPr>
          </a:lstStyle>
          <a:p>
            <a:endParaRPr/>
          </a:p>
        </p:txBody>
      </p:sp>
      <p:sp>
        <p:nvSpPr>
          <p:cNvPr id="108" name="Google Shape;108;p17"/>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solidFill>
          <a:schemeClr val="dk2"/>
        </a:solidFill>
        <a:effectLst/>
      </p:bgPr>
    </p:bg>
    <p:spTree>
      <p:nvGrpSpPr>
        <p:cNvPr id="1" name="Shape 109"/>
        <p:cNvGrpSpPr/>
        <p:nvPr/>
      </p:nvGrpSpPr>
      <p:grpSpPr>
        <a:xfrm>
          <a:off x="0" y="0"/>
          <a:ext cx="0" cy="0"/>
          <a:chOff x="0" y="0"/>
          <a:chExt cx="0" cy="0"/>
        </a:xfrm>
      </p:grpSpPr>
      <p:sp>
        <p:nvSpPr>
          <p:cNvPr id="110" name="Google Shape;110;p18"/>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18"/>
          <p:cNvSpPr/>
          <p:nvPr/>
        </p:nvSpPr>
        <p:spPr>
          <a:xfrm>
            <a:off x="31" y="2824500"/>
            <a:ext cx="7370400" cy="23190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18"/>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18"/>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rm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114" name="Google Shape;114;p18"/>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_COLUMN_TEXT">
    <p:bg>
      <p:bgPr>
        <a:solidFill>
          <a:schemeClr val="accent3"/>
        </a:solidFill>
        <a:effectLst/>
      </p:bgPr>
    </p:bg>
    <p:spTree>
      <p:nvGrpSpPr>
        <p:cNvPr id="1" name="Shape 115"/>
        <p:cNvGrpSpPr/>
        <p:nvPr/>
      </p:nvGrpSpPr>
      <p:grpSpPr>
        <a:xfrm>
          <a:off x="0" y="0"/>
          <a:ext cx="0" cy="0"/>
          <a:chOff x="0" y="0"/>
          <a:chExt cx="0" cy="0"/>
        </a:xfrm>
      </p:grpSpPr>
      <p:sp>
        <p:nvSpPr>
          <p:cNvPr id="116" name="Google Shape;116;p19"/>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19"/>
          <p:cNvSpPr/>
          <p:nvPr/>
        </p:nvSpPr>
        <p:spPr>
          <a:xfrm>
            <a:off x="31" y="2824500"/>
            <a:ext cx="7370400" cy="2319000"/>
          </a:xfrm>
          <a:prstGeom prst="rtTriangl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19"/>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19"/>
          <p:cNvSpPr txBox="1">
            <a:spLocks noGrp="1"/>
          </p:cNvSpPr>
          <p:nvPr>
            <p:ph type="title"/>
          </p:nvPr>
        </p:nvSpPr>
        <p:spPr>
          <a:xfrm>
            <a:off x="819150" y="845600"/>
            <a:ext cx="3709200" cy="1383000"/>
          </a:xfrm>
          <a:prstGeom prst="rect">
            <a:avLst/>
          </a:prstGeom>
        </p:spPr>
        <p:txBody>
          <a:bodyPr spcFirstLastPara="1" wrap="square" lIns="91425" tIns="91425" rIns="91425" bIns="91425" anchor="t" anchorCtr="0">
            <a:norm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120" name="Google Shape;120;p19"/>
          <p:cNvSpPr txBox="1">
            <a:spLocks noGrp="1"/>
          </p:cNvSpPr>
          <p:nvPr>
            <p:ph type="body" idx="1"/>
          </p:nvPr>
        </p:nvSpPr>
        <p:spPr>
          <a:xfrm>
            <a:off x="830700" y="2319050"/>
            <a:ext cx="3709200" cy="2119800"/>
          </a:xfrm>
          <a:prstGeom prst="rect">
            <a:avLst/>
          </a:prstGeom>
        </p:spPr>
        <p:txBody>
          <a:bodyPr spcFirstLastPara="1" wrap="square" lIns="91425" tIns="91425" rIns="91425" bIns="91425" anchor="t" anchorCtr="0">
            <a:normAutofit/>
          </a:bodyPr>
          <a:lstStyle>
            <a:lvl1pPr marL="457200" lvl="0" indent="-311150" rtl="0">
              <a:spcBef>
                <a:spcPts val="0"/>
              </a:spcBef>
              <a:spcAft>
                <a:spcPts val="0"/>
              </a:spcAft>
              <a:buSzPts val="1300"/>
              <a:buChar char="●"/>
              <a:defRPr/>
            </a:lvl1pPr>
            <a:lvl2pPr marL="914400" lvl="1" indent="-298450" rtl="0">
              <a:spcBef>
                <a:spcPts val="0"/>
              </a:spcBef>
              <a:spcAft>
                <a:spcPts val="0"/>
              </a:spcAft>
              <a:buSzPts val="1100"/>
              <a:buChar char="○"/>
              <a:defRPr/>
            </a:lvl2pPr>
            <a:lvl3pPr marL="1371600" lvl="2" indent="-298450" rtl="0">
              <a:spcBef>
                <a:spcPts val="0"/>
              </a:spcBef>
              <a:spcAft>
                <a:spcPts val="0"/>
              </a:spcAft>
              <a:buSzPts val="1100"/>
              <a:buChar char="■"/>
              <a:defRPr/>
            </a:lvl3pPr>
            <a:lvl4pPr marL="1828800" lvl="3" indent="-298450" rtl="0">
              <a:spcBef>
                <a:spcPts val="0"/>
              </a:spcBef>
              <a:spcAft>
                <a:spcPts val="0"/>
              </a:spcAft>
              <a:buSzPts val="1100"/>
              <a:buChar char="●"/>
              <a:defRPr/>
            </a:lvl4pPr>
            <a:lvl5pPr marL="2286000" lvl="4" indent="-298450" rtl="0">
              <a:spcBef>
                <a:spcPts val="0"/>
              </a:spcBef>
              <a:spcAft>
                <a:spcPts val="0"/>
              </a:spcAft>
              <a:buSzPts val="1100"/>
              <a:buChar char="○"/>
              <a:defRPr/>
            </a:lvl5pPr>
            <a:lvl6pPr marL="2743200" lvl="5" indent="-298450" rtl="0">
              <a:spcBef>
                <a:spcPts val="0"/>
              </a:spcBef>
              <a:spcAft>
                <a:spcPts val="0"/>
              </a:spcAft>
              <a:buSzPts val="1100"/>
              <a:buChar char="■"/>
              <a:defRPr/>
            </a:lvl6pPr>
            <a:lvl7pPr marL="3200400" lvl="6" indent="-298450" rtl="0">
              <a:spcBef>
                <a:spcPts val="0"/>
              </a:spcBef>
              <a:spcAft>
                <a:spcPts val="0"/>
              </a:spcAft>
              <a:buSzPts val="1100"/>
              <a:buChar char="●"/>
              <a:defRPr/>
            </a:lvl7pPr>
            <a:lvl8pPr marL="3657600" lvl="7" indent="-298450" rtl="0">
              <a:spcBef>
                <a:spcPts val="0"/>
              </a:spcBef>
              <a:spcAft>
                <a:spcPts val="0"/>
              </a:spcAft>
              <a:buSzPts val="1100"/>
              <a:buChar char="○"/>
              <a:defRPr/>
            </a:lvl8pPr>
            <a:lvl9pPr marL="4114800" lvl="8" indent="-298450" rtl="0">
              <a:spcBef>
                <a:spcPts val="0"/>
              </a:spcBef>
              <a:spcAft>
                <a:spcPts val="0"/>
              </a:spcAft>
              <a:buSzPts val="1100"/>
              <a:buChar char="■"/>
              <a:defRPr/>
            </a:lvl9pPr>
          </a:lstStyle>
          <a:p>
            <a:endParaRPr/>
          </a:p>
        </p:txBody>
      </p:sp>
      <p:sp>
        <p:nvSpPr>
          <p:cNvPr id="121" name="Google Shape;121;p19"/>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1"/>
        </a:solidFill>
        <a:effectLst/>
      </p:bgPr>
    </p:bg>
    <p:spTree>
      <p:nvGrpSpPr>
        <p:cNvPr id="1" name="Shape 122"/>
        <p:cNvGrpSpPr/>
        <p:nvPr/>
      </p:nvGrpSpPr>
      <p:grpSpPr>
        <a:xfrm>
          <a:off x="0" y="0"/>
          <a:ext cx="0" cy="0"/>
          <a:chOff x="0" y="0"/>
          <a:chExt cx="0" cy="0"/>
        </a:xfrm>
      </p:grpSpPr>
      <p:sp>
        <p:nvSpPr>
          <p:cNvPr id="123" name="Google Shape;123;p20"/>
          <p:cNvSpPr/>
          <p:nvPr/>
        </p:nvSpPr>
        <p:spPr>
          <a:xfrm>
            <a:off x="0" y="2823144"/>
            <a:ext cx="7369200" cy="23169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20"/>
          <p:cNvSpPr/>
          <p:nvPr/>
        </p:nvSpPr>
        <p:spPr>
          <a:xfrm flipH="1">
            <a:off x="3583210" y="1554113"/>
            <a:ext cx="5560500" cy="35895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5" name="Google Shape;125;p20"/>
          <p:cNvGrpSpPr/>
          <p:nvPr/>
        </p:nvGrpSpPr>
        <p:grpSpPr>
          <a:xfrm>
            <a:off x="255991" y="-118"/>
            <a:ext cx="2251347" cy="1043408"/>
            <a:chOff x="3961956" y="4383950"/>
            <a:chExt cx="1160548" cy="548700"/>
          </a:xfrm>
        </p:grpSpPr>
        <p:sp>
          <p:nvSpPr>
            <p:cNvPr id="126" name="Google Shape;126;p20"/>
            <p:cNvSpPr/>
            <p:nvPr/>
          </p:nvSpPr>
          <p:spPr>
            <a:xfrm>
              <a:off x="4224904" y="4383950"/>
              <a:ext cx="897600" cy="5487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20"/>
            <p:cNvSpPr/>
            <p:nvPr/>
          </p:nvSpPr>
          <p:spPr>
            <a:xfrm>
              <a:off x="4093430" y="4383950"/>
              <a:ext cx="897600" cy="5487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20"/>
            <p:cNvSpPr/>
            <p:nvPr/>
          </p:nvSpPr>
          <p:spPr>
            <a:xfrm>
              <a:off x="3961956" y="4383950"/>
              <a:ext cx="897600" cy="5487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9" name="Google Shape;129;p20"/>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0" name="Google Shape;130;p20"/>
          <p:cNvGrpSpPr/>
          <p:nvPr/>
        </p:nvGrpSpPr>
        <p:grpSpPr>
          <a:xfrm>
            <a:off x="34934" y="4522125"/>
            <a:ext cx="1593306" cy="617072"/>
            <a:chOff x="6917201" y="0"/>
            <a:chExt cx="2227777" cy="863400"/>
          </a:xfrm>
        </p:grpSpPr>
        <p:sp>
          <p:nvSpPr>
            <p:cNvPr id="131" name="Google Shape;131;p20"/>
            <p:cNvSpPr/>
            <p:nvPr/>
          </p:nvSpPr>
          <p:spPr>
            <a:xfrm>
              <a:off x="7641677" y="0"/>
              <a:ext cx="1503300" cy="863400"/>
            </a:xfrm>
            <a:prstGeom prst="parallelogram">
              <a:avLst>
                <a:gd name="adj" fmla="val 158024"/>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20"/>
            <p:cNvSpPr/>
            <p:nvPr/>
          </p:nvSpPr>
          <p:spPr>
            <a:xfrm>
              <a:off x="7279439" y="0"/>
              <a:ext cx="1503300" cy="863400"/>
            </a:xfrm>
            <a:prstGeom prst="parallelogram">
              <a:avLst>
                <a:gd name="adj" fmla="val 158024"/>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20"/>
            <p:cNvSpPr/>
            <p:nvPr/>
          </p:nvSpPr>
          <p:spPr>
            <a:xfrm>
              <a:off x="6917201" y="0"/>
              <a:ext cx="1503300" cy="863400"/>
            </a:xfrm>
            <a:prstGeom prst="parallelogram">
              <a:avLst>
                <a:gd name="adj" fmla="val 158024"/>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4" name="Google Shape;134;p20"/>
          <p:cNvGrpSpPr/>
          <p:nvPr/>
        </p:nvGrpSpPr>
        <p:grpSpPr>
          <a:xfrm>
            <a:off x="5886353" y="1243"/>
            <a:ext cx="3257455" cy="1261514"/>
            <a:chOff x="6917201" y="0"/>
            <a:chExt cx="2227777" cy="863400"/>
          </a:xfrm>
        </p:grpSpPr>
        <p:sp>
          <p:nvSpPr>
            <p:cNvPr id="135" name="Google Shape;135;p20"/>
            <p:cNvSpPr/>
            <p:nvPr/>
          </p:nvSpPr>
          <p:spPr>
            <a:xfrm>
              <a:off x="7641677"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20"/>
            <p:cNvSpPr/>
            <p:nvPr/>
          </p:nvSpPr>
          <p:spPr>
            <a:xfrm>
              <a:off x="7279439"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20"/>
            <p:cNvSpPr/>
            <p:nvPr/>
          </p:nvSpPr>
          <p:spPr>
            <a:xfrm>
              <a:off x="6917201"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8" name="Google Shape;138;p20"/>
          <p:cNvSpPr txBox="1">
            <a:spLocks noGrp="1"/>
          </p:cNvSpPr>
          <p:nvPr>
            <p:ph type="title"/>
          </p:nvPr>
        </p:nvSpPr>
        <p:spPr>
          <a:xfrm>
            <a:off x="1393929" y="1301146"/>
            <a:ext cx="6366900" cy="25392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3200"/>
              <a:buNone/>
              <a:defRPr sz="3200"/>
            </a:lvl1pPr>
            <a:lvl2pPr lvl="1" algn="ctr" rtl="0">
              <a:spcBef>
                <a:spcPts val="0"/>
              </a:spcBef>
              <a:spcAft>
                <a:spcPts val="0"/>
              </a:spcAft>
              <a:buSzPts val="3200"/>
              <a:buNone/>
              <a:defRPr sz="3200"/>
            </a:lvl2pPr>
            <a:lvl3pPr lvl="2" algn="ctr" rtl="0">
              <a:spcBef>
                <a:spcPts val="0"/>
              </a:spcBef>
              <a:spcAft>
                <a:spcPts val="0"/>
              </a:spcAft>
              <a:buSzPts val="3200"/>
              <a:buNone/>
              <a:defRPr sz="3200"/>
            </a:lvl3pPr>
            <a:lvl4pPr lvl="3" algn="ctr" rtl="0">
              <a:spcBef>
                <a:spcPts val="0"/>
              </a:spcBef>
              <a:spcAft>
                <a:spcPts val="0"/>
              </a:spcAft>
              <a:buSzPts val="3200"/>
              <a:buNone/>
              <a:defRPr sz="3200"/>
            </a:lvl4pPr>
            <a:lvl5pPr lvl="4" algn="ctr" rtl="0">
              <a:spcBef>
                <a:spcPts val="0"/>
              </a:spcBef>
              <a:spcAft>
                <a:spcPts val="0"/>
              </a:spcAft>
              <a:buSzPts val="3200"/>
              <a:buNone/>
              <a:defRPr sz="3200"/>
            </a:lvl5pPr>
            <a:lvl6pPr lvl="5" algn="ctr" rtl="0">
              <a:spcBef>
                <a:spcPts val="0"/>
              </a:spcBef>
              <a:spcAft>
                <a:spcPts val="0"/>
              </a:spcAft>
              <a:buSzPts val="3200"/>
              <a:buNone/>
              <a:defRPr sz="3200"/>
            </a:lvl6pPr>
            <a:lvl7pPr lvl="6" algn="ctr" rtl="0">
              <a:spcBef>
                <a:spcPts val="0"/>
              </a:spcBef>
              <a:spcAft>
                <a:spcPts val="0"/>
              </a:spcAft>
              <a:buSzPts val="3200"/>
              <a:buNone/>
              <a:defRPr sz="3200"/>
            </a:lvl7pPr>
            <a:lvl8pPr lvl="7" algn="ctr" rtl="0">
              <a:spcBef>
                <a:spcPts val="0"/>
              </a:spcBef>
              <a:spcAft>
                <a:spcPts val="0"/>
              </a:spcAft>
              <a:buSzPts val="3200"/>
              <a:buNone/>
              <a:defRPr sz="3200"/>
            </a:lvl8pPr>
            <a:lvl9pPr lvl="8" algn="ctr" rtl="0">
              <a:spcBef>
                <a:spcPts val="0"/>
              </a:spcBef>
              <a:spcAft>
                <a:spcPts val="0"/>
              </a:spcAft>
              <a:buSzPts val="3200"/>
              <a:buNone/>
              <a:defRPr sz="3200"/>
            </a:lvl9pPr>
          </a:lstStyle>
          <a:p>
            <a:endParaRPr/>
          </a:p>
        </p:txBody>
      </p:sp>
      <p:sp>
        <p:nvSpPr>
          <p:cNvPr id="139" name="Google Shape;139;p20"/>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Pr>
        <a:solidFill>
          <a:schemeClr val="dk2"/>
        </a:solidFill>
        <a:effectLst/>
      </p:bgPr>
    </p:bg>
    <p:spTree>
      <p:nvGrpSpPr>
        <p:cNvPr id="1" name="Shape 140"/>
        <p:cNvGrpSpPr/>
        <p:nvPr/>
      </p:nvGrpSpPr>
      <p:grpSpPr>
        <a:xfrm>
          <a:off x="0" y="0"/>
          <a:ext cx="0" cy="0"/>
          <a:chOff x="0" y="0"/>
          <a:chExt cx="0" cy="0"/>
        </a:xfrm>
      </p:grpSpPr>
      <p:sp>
        <p:nvSpPr>
          <p:cNvPr id="141" name="Google Shape;141;p21"/>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21"/>
          <p:cNvSpPr/>
          <p:nvPr/>
        </p:nvSpPr>
        <p:spPr>
          <a:xfrm>
            <a:off x="31" y="2824500"/>
            <a:ext cx="7370400" cy="23190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21"/>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21"/>
          <p:cNvSpPr txBox="1">
            <a:spLocks noGrp="1"/>
          </p:cNvSpPr>
          <p:nvPr>
            <p:ph type="title"/>
          </p:nvPr>
        </p:nvSpPr>
        <p:spPr>
          <a:xfrm>
            <a:off x="819150" y="845600"/>
            <a:ext cx="6424200" cy="705000"/>
          </a:xfrm>
          <a:prstGeom prst="rect">
            <a:avLst/>
          </a:prstGeom>
        </p:spPr>
        <p:txBody>
          <a:bodyPr spcFirstLastPara="1" wrap="square" lIns="91425" tIns="91425" rIns="91425" bIns="91425" anchor="t" anchorCtr="0">
            <a:norm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145" name="Google Shape;145;p21"/>
          <p:cNvSpPr txBox="1">
            <a:spLocks noGrp="1"/>
          </p:cNvSpPr>
          <p:nvPr>
            <p:ph type="subTitle" idx="1"/>
          </p:nvPr>
        </p:nvSpPr>
        <p:spPr>
          <a:xfrm>
            <a:off x="819150" y="1550700"/>
            <a:ext cx="5859900" cy="3936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Clr>
                <a:schemeClr val="lt1"/>
              </a:buClr>
              <a:buSzPts val="1600"/>
              <a:buNone/>
              <a:defRPr sz="1600">
                <a:solidFill>
                  <a:schemeClr val="lt1"/>
                </a:solidFill>
              </a:defRPr>
            </a:lvl1pPr>
            <a:lvl2pPr lvl="1" rtl="0">
              <a:lnSpc>
                <a:spcPct val="100000"/>
              </a:lnSpc>
              <a:spcBef>
                <a:spcPts val="0"/>
              </a:spcBef>
              <a:spcAft>
                <a:spcPts val="0"/>
              </a:spcAft>
              <a:buClr>
                <a:schemeClr val="lt1"/>
              </a:buClr>
              <a:buSzPts val="1600"/>
              <a:buNone/>
              <a:defRPr sz="1600">
                <a:solidFill>
                  <a:schemeClr val="lt1"/>
                </a:solidFill>
              </a:defRPr>
            </a:lvl2pPr>
            <a:lvl3pPr lvl="2" rtl="0">
              <a:lnSpc>
                <a:spcPct val="100000"/>
              </a:lnSpc>
              <a:spcBef>
                <a:spcPts val="0"/>
              </a:spcBef>
              <a:spcAft>
                <a:spcPts val="0"/>
              </a:spcAft>
              <a:buClr>
                <a:schemeClr val="lt1"/>
              </a:buClr>
              <a:buSzPts val="1600"/>
              <a:buNone/>
              <a:defRPr sz="1600">
                <a:solidFill>
                  <a:schemeClr val="lt1"/>
                </a:solidFill>
              </a:defRPr>
            </a:lvl3pPr>
            <a:lvl4pPr lvl="3" rtl="0">
              <a:lnSpc>
                <a:spcPct val="100000"/>
              </a:lnSpc>
              <a:spcBef>
                <a:spcPts val="0"/>
              </a:spcBef>
              <a:spcAft>
                <a:spcPts val="0"/>
              </a:spcAft>
              <a:buClr>
                <a:schemeClr val="lt1"/>
              </a:buClr>
              <a:buSzPts val="1600"/>
              <a:buNone/>
              <a:defRPr sz="1600">
                <a:solidFill>
                  <a:schemeClr val="lt1"/>
                </a:solidFill>
              </a:defRPr>
            </a:lvl4pPr>
            <a:lvl5pPr lvl="4" rtl="0">
              <a:lnSpc>
                <a:spcPct val="100000"/>
              </a:lnSpc>
              <a:spcBef>
                <a:spcPts val="0"/>
              </a:spcBef>
              <a:spcAft>
                <a:spcPts val="0"/>
              </a:spcAft>
              <a:buClr>
                <a:schemeClr val="lt1"/>
              </a:buClr>
              <a:buSzPts val="1600"/>
              <a:buNone/>
              <a:defRPr sz="1600">
                <a:solidFill>
                  <a:schemeClr val="lt1"/>
                </a:solidFill>
              </a:defRPr>
            </a:lvl5pPr>
            <a:lvl6pPr lvl="5" rtl="0">
              <a:lnSpc>
                <a:spcPct val="100000"/>
              </a:lnSpc>
              <a:spcBef>
                <a:spcPts val="0"/>
              </a:spcBef>
              <a:spcAft>
                <a:spcPts val="0"/>
              </a:spcAft>
              <a:buClr>
                <a:schemeClr val="lt1"/>
              </a:buClr>
              <a:buSzPts val="1600"/>
              <a:buNone/>
              <a:defRPr sz="1600">
                <a:solidFill>
                  <a:schemeClr val="lt1"/>
                </a:solidFill>
              </a:defRPr>
            </a:lvl6pPr>
            <a:lvl7pPr lvl="6" rtl="0">
              <a:lnSpc>
                <a:spcPct val="100000"/>
              </a:lnSpc>
              <a:spcBef>
                <a:spcPts val="0"/>
              </a:spcBef>
              <a:spcAft>
                <a:spcPts val="0"/>
              </a:spcAft>
              <a:buClr>
                <a:schemeClr val="lt1"/>
              </a:buClr>
              <a:buSzPts val="1600"/>
              <a:buNone/>
              <a:defRPr sz="1600">
                <a:solidFill>
                  <a:schemeClr val="lt1"/>
                </a:solidFill>
              </a:defRPr>
            </a:lvl7pPr>
            <a:lvl8pPr lvl="7" rtl="0">
              <a:lnSpc>
                <a:spcPct val="100000"/>
              </a:lnSpc>
              <a:spcBef>
                <a:spcPts val="0"/>
              </a:spcBef>
              <a:spcAft>
                <a:spcPts val="0"/>
              </a:spcAft>
              <a:buClr>
                <a:schemeClr val="lt1"/>
              </a:buClr>
              <a:buSzPts val="1600"/>
              <a:buNone/>
              <a:defRPr sz="1600">
                <a:solidFill>
                  <a:schemeClr val="lt1"/>
                </a:solidFill>
              </a:defRPr>
            </a:lvl8pPr>
            <a:lvl9pPr lvl="8" rtl="0">
              <a:lnSpc>
                <a:spcPct val="100000"/>
              </a:lnSpc>
              <a:spcBef>
                <a:spcPts val="0"/>
              </a:spcBef>
              <a:spcAft>
                <a:spcPts val="0"/>
              </a:spcAft>
              <a:buClr>
                <a:schemeClr val="lt1"/>
              </a:buClr>
              <a:buSzPts val="1600"/>
              <a:buNone/>
              <a:defRPr sz="1600">
                <a:solidFill>
                  <a:schemeClr val="lt1"/>
                </a:solidFill>
              </a:defRPr>
            </a:lvl9pPr>
          </a:lstStyle>
          <a:p>
            <a:endParaRPr/>
          </a:p>
        </p:txBody>
      </p:sp>
      <p:sp>
        <p:nvSpPr>
          <p:cNvPr id="146" name="Google Shape;146;p21"/>
          <p:cNvSpPr txBox="1">
            <a:spLocks noGrp="1"/>
          </p:cNvSpPr>
          <p:nvPr>
            <p:ph type="body" idx="2"/>
          </p:nvPr>
        </p:nvSpPr>
        <p:spPr>
          <a:xfrm>
            <a:off x="819150" y="2467050"/>
            <a:ext cx="5859900" cy="2095500"/>
          </a:xfrm>
          <a:prstGeom prst="rect">
            <a:avLst/>
          </a:prstGeom>
        </p:spPr>
        <p:txBody>
          <a:bodyPr spcFirstLastPara="1" wrap="square" lIns="91425" tIns="91425" rIns="91425" bIns="91425" anchor="t" anchorCtr="0">
            <a:normAutofit/>
          </a:bodyPr>
          <a:lstStyle>
            <a:lvl1pPr marL="457200" lvl="0" indent="-311150" rtl="0">
              <a:spcBef>
                <a:spcPts val="0"/>
              </a:spcBef>
              <a:spcAft>
                <a:spcPts val="0"/>
              </a:spcAft>
              <a:buSzPts val="1300"/>
              <a:buChar char="●"/>
              <a:defRPr/>
            </a:lvl1pPr>
            <a:lvl2pPr marL="914400" lvl="1" indent="-298450" rtl="0">
              <a:spcBef>
                <a:spcPts val="0"/>
              </a:spcBef>
              <a:spcAft>
                <a:spcPts val="0"/>
              </a:spcAft>
              <a:buSzPts val="1100"/>
              <a:buChar char="○"/>
              <a:defRPr/>
            </a:lvl2pPr>
            <a:lvl3pPr marL="1371600" lvl="2" indent="-298450" rtl="0">
              <a:spcBef>
                <a:spcPts val="0"/>
              </a:spcBef>
              <a:spcAft>
                <a:spcPts val="0"/>
              </a:spcAft>
              <a:buSzPts val="1100"/>
              <a:buChar char="■"/>
              <a:defRPr/>
            </a:lvl3pPr>
            <a:lvl4pPr marL="1828800" lvl="3" indent="-298450" rtl="0">
              <a:spcBef>
                <a:spcPts val="0"/>
              </a:spcBef>
              <a:spcAft>
                <a:spcPts val="0"/>
              </a:spcAft>
              <a:buSzPts val="1100"/>
              <a:buChar char="●"/>
              <a:defRPr/>
            </a:lvl4pPr>
            <a:lvl5pPr marL="2286000" lvl="4" indent="-298450" rtl="0">
              <a:spcBef>
                <a:spcPts val="0"/>
              </a:spcBef>
              <a:spcAft>
                <a:spcPts val="0"/>
              </a:spcAft>
              <a:buSzPts val="1100"/>
              <a:buChar char="○"/>
              <a:defRPr/>
            </a:lvl5pPr>
            <a:lvl6pPr marL="2743200" lvl="5" indent="-298450" rtl="0">
              <a:spcBef>
                <a:spcPts val="0"/>
              </a:spcBef>
              <a:spcAft>
                <a:spcPts val="0"/>
              </a:spcAft>
              <a:buSzPts val="1100"/>
              <a:buChar char="■"/>
              <a:defRPr/>
            </a:lvl6pPr>
            <a:lvl7pPr marL="3200400" lvl="6" indent="-298450" rtl="0">
              <a:spcBef>
                <a:spcPts val="0"/>
              </a:spcBef>
              <a:spcAft>
                <a:spcPts val="0"/>
              </a:spcAft>
              <a:buSzPts val="1100"/>
              <a:buChar char="●"/>
              <a:defRPr/>
            </a:lvl7pPr>
            <a:lvl8pPr marL="3657600" lvl="7" indent="-298450" rtl="0">
              <a:spcBef>
                <a:spcPts val="0"/>
              </a:spcBef>
              <a:spcAft>
                <a:spcPts val="0"/>
              </a:spcAft>
              <a:buSzPts val="1100"/>
              <a:buChar char="○"/>
              <a:defRPr/>
            </a:lvl8pPr>
            <a:lvl9pPr marL="4114800" lvl="8" indent="-298450" rtl="0">
              <a:spcBef>
                <a:spcPts val="0"/>
              </a:spcBef>
              <a:spcAft>
                <a:spcPts val="0"/>
              </a:spcAft>
              <a:buSzPts val="1100"/>
              <a:buChar char="■"/>
              <a:defRPr/>
            </a:lvl9pPr>
          </a:lstStyle>
          <a:p>
            <a:endParaRPr/>
          </a:p>
        </p:txBody>
      </p:sp>
      <p:sp>
        <p:nvSpPr>
          <p:cNvPr id="147" name="Google Shape;147;p21"/>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_ONLY">
    <p:bg>
      <p:bgPr>
        <a:solidFill>
          <a:schemeClr val="accent1"/>
        </a:solidFill>
        <a:effectLst/>
      </p:bgPr>
    </p:bg>
    <p:spTree>
      <p:nvGrpSpPr>
        <p:cNvPr id="1" name="Shape 148"/>
        <p:cNvGrpSpPr/>
        <p:nvPr/>
      </p:nvGrpSpPr>
      <p:grpSpPr>
        <a:xfrm>
          <a:off x="0" y="0"/>
          <a:ext cx="0" cy="0"/>
          <a:chOff x="0" y="0"/>
          <a:chExt cx="0" cy="0"/>
        </a:xfrm>
      </p:grpSpPr>
      <p:sp>
        <p:nvSpPr>
          <p:cNvPr id="149" name="Google Shape;149;p22"/>
          <p:cNvSpPr/>
          <p:nvPr/>
        </p:nvSpPr>
        <p:spPr>
          <a:xfrm>
            <a:off x="31" y="2824500"/>
            <a:ext cx="7370400" cy="23190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22"/>
          <p:cNvSpPr/>
          <p:nvPr/>
        </p:nvSpPr>
        <p:spPr>
          <a:xfrm flipH="1">
            <a:off x="3582600" y="1550700"/>
            <a:ext cx="5561400" cy="3592800"/>
          </a:xfrm>
          <a:prstGeom prst="rtTriangl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22"/>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22"/>
          <p:cNvSpPr txBox="1">
            <a:spLocks noGrp="1"/>
          </p:cNvSpPr>
          <p:nvPr>
            <p:ph type="body" idx="1"/>
          </p:nvPr>
        </p:nvSpPr>
        <p:spPr>
          <a:xfrm>
            <a:off x="328025" y="4163500"/>
            <a:ext cx="7415100" cy="605100"/>
          </a:xfrm>
          <a:prstGeom prst="rect">
            <a:avLst/>
          </a:prstGeom>
        </p:spPr>
        <p:txBody>
          <a:bodyPr spcFirstLastPara="1" wrap="square" lIns="91425" tIns="91425" rIns="91425" bIns="91425" anchor="b" anchorCtr="0">
            <a:normAutofit/>
          </a:bodyPr>
          <a:lstStyle>
            <a:lvl1pPr marL="457200" lvl="0" indent="-228600" rtl="0">
              <a:lnSpc>
                <a:spcPct val="100000"/>
              </a:lnSpc>
              <a:spcBef>
                <a:spcPts val="0"/>
              </a:spcBef>
              <a:spcAft>
                <a:spcPts val="0"/>
              </a:spcAft>
              <a:buSzPts val="1300"/>
              <a:buNone/>
              <a:defRPr/>
            </a:lvl1pPr>
          </a:lstStyle>
          <a:p>
            <a:endParaRPr/>
          </a:p>
        </p:txBody>
      </p:sp>
      <p:sp>
        <p:nvSpPr>
          <p:cNvPr id="153" name="Google Shape;153;p22"/>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accent3"/>
        </a:solidFill>
        <a:effectLst/>
      </p:bgPr>
    </p:bg>
    <p:spTree>
      <p:nvGrpSpPr>
        <p:cNvPr id="1" name="Shape 154"/>
        <p:cNvGrpSpPr/>
        <p:nvPr/>
      </p:nvGrpSpPr>
      <p:grpSpPr>
        <a:xfrm>
          <a:off x="0" y="0"/>
          <a:ext cx="0" cy="0"/>
          <a:chOff x="0" y="0"/>
          <a:chExt cx="0" cy="0"/>
        </a:xfrm>
      </p:grpSpPr>
      <p:sp>
        <p:nvSpPr>
          <p:cNvPr id="155" name="Google Shape;155;p23"/>
          <p:cNvSpPr/>
          <p:nvPr/>
        </p:nvSpPr>
        <p:spPr>
          <a:xfrm flipH="1">
            <a:off x="5569200" y="2834075"/>
            <a:ext cx="3574800" cy="2309400"/>
          </a:xfrm>
          <a:prstGeom prst="rtTriangl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6" name="Google Shape;156;p23"/>
          <p:cNvGrpSpPr/>
          <p:nvPr/>
        </p:nvGrpSpPr>
        <p:grpSpPr>
          <a:xfrm>
            <a:off x="5959222" y="4119576"/>
            <a:ext cx="2520952" cy="1024165"/>
            <a:chOff x="6917201" y="0"/>
            <a:chExt cx="2227777" cy="863400"/>
          </a:xfrm>
        </p:grpSpPr>
        <p:sp>
          <p:nvSpPr>
            <p:cNvPr id="157" name="Google Shape;157;p23"/>
            <p:cNvSpPr/>
            <p:nvPr/>
          </p:nvSpPr>
          <p:spPr>
            <a:xfrm>
              <a:off x="7641677"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23"/>
            <p:cNvSpPr/>
            <p:nvPr/>
          </p:nvSpPr>
          <p:spPr>
            <a:xfrm>
              <a:off x="7279439"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23"/>
            <p:cNvSpPr/>
            <p:nvPr/>
          </p:nvSpPr>
          <p:spPr>
            <a:xfrm>
              <a:off x="6917201"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0" name="Google Shape;160;p23"/>
          <p:cNvGrpSpPr/>
          <p:nvPr/>
        </p:nvGrpSpPr>
        <p:grpSpPr>
          <a:xfrm>
            <a:off x="199149" y="2"/>
            <a:ext cx="2795414" cy="1083308"/>
            <a:chOff x="6917201" y="0"/>
            <a:chExt cx="2227777" cy="863400"/>
          </a:xfrm>
        </p:grpSpPr>
        <p:sp>
          <p:nvSpPr>
            <p:cNvPr id="161" name="Google Shape;161;p23"/>
            <p:cNvSpPr/>
            <p:nvPr/>
          </p:nvSpPr>
          <p:spPr>
            <a:xfrm>
              <a:off x="7641677"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23"/>
            <p:cNvSpPr/>
            <p:nvPr/>
          </p:nvSpPr>
          <p:spPr>
            <a:xfrm>
              <a:off x="7279439"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23"/>
            <p:cNvSpPr/>
            <p:nvPr/>
          </p:nvSpPr>
          <p:spPr>
            <a:xfrm>
              <a:off x="6917201"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4" name="Google Shape;164;p23"/>
          <p:cNvSpPr txBox="1">
            <a:spLocks noGrp="1"/>
          </p:cNvSpPr>
          <p:nvPr>
            <p:ph type="title" hasCustomPrompt="1"/>
          </p:nvPr>
        </p:nvSpPr>
        <p:spPr>
          <a:xfrm>
            <a:off x="1385850" y="1383850"/>
            <a:ext cx="6372300" cy="1379700"/>
          </a:xfrm>
          <a:prstGeom prst="rect">
            <a:avLst/>
          </a:prstGeom>
        </p:spPr>
        <p:txBody>
          <a:bodyPr spcFirstLastPara="1" wrap="square" lIns="91425" tIns="91425" rIns="91425" bIns="91425" anchor="ctr" anchorCtr="0">
            <a:normAutofit/>
          </a:bodyPr>
          <a:lstStyle>
            <a:lvl1pPr lvl="0" algn="ctr" rtl="0">
              <a:spcBef>
                <a:spcPts val="0"/>
              </a:spcBef>
              <a:spcAft>
                <a:spcPts val="0"/>
              </a:spcAft>
              <a:buClr>
                <a:schemeClr val="dk2"/>
              </a:buClr>
              <a:buSzPts val="8600"/>
              <a:buNone/>
              <a:defRPr sz="8600">
                <a:solidFill>
                  <a:schemeClr val="dk2"/>
                </a:solidFill>
              </a:defRPr>
            </a:lvl1pPr>
            <a:lvl2pPr lvl="1" algn="ctr" rtl="0">
              <a:spcBef>
                <a:spcPts val="0"/>
              </a:spcBef>
              <a:spcAft>
                <a:spcPts val="0"/>
              </a:spcAft>
              <a:buClr>
                <a:schemeClr val="dk2"/>
              </a:buClr>
              <a:buSzPts val="8600"/>
              <a:buNone/>
              <a:defRPr sz="8600">
                <a:solidFill>
                  <a:schemeClr val="dk2"/>
                </a:solidFill>
              </a:defRPr>
            </a:lvl2pPr>
            <a:lvl3pPr lvl="2" algn="ctr" rtl="0">
              <a:spcBef>
                <a:spcPts val="0"/>
              </a:spcBef>
              <a:spcAft>
                <a:spcPts val="0"/>
              </a:spcAft>
              <a:buClr>
                <a:schemeClr val="dk2"/>
              </a:buClr>
              <a:buSzPts val="8600"/>
              <a:buNone/>
              <a:defRPr sz="8600">
                <a:solidFill>
                  <a:schemeClr val="dk2"/>
                </a:solidFill>
              </a:defRPr>
            </a:lvl3pPr>
            <a:lvl4pPr lvl="3" algn="ctr" rtl="0">
              <a:spcBef>
                <a:spcPts val="0"/>
              </a:spcBef>
              <a:spcAft>
                <a:spcPts val="0"/>
              </a:spcAft>
              <a:buClr>
                <a:schemeClr val="dk2"/>
              </a:buClr>
              <a:buSzPts val="8600"/>
              <a:buNone/>
              <a:defRPr sz="8600">
                <a:solidFill>
                  <a:schemeClr val="dk2"/>
                </a:solidFill>
              </a:defRPr>
            </a:lvl4pPr>
            <a:lvl5pPr lvl="4" algn="ctr" rtl="0">
              <a:spcBef>
                <a:spcPts val="0"/>
              </a:spcBef>
              <a:spcAft>
                <a:spcPts val="0"/>
              </a:spcAft>
              <a:buClr>
                <a:schemeClr val="dk2"/>
              </a:buClr>
              <a:buSzPts val="8600"/>
              <a:buNone/>
              <a:defRPr sz="8600">
                <a:solidFill>
                  <a:schemeClr val="dk2"/>
                </a:solidFill>
              </a:defRPr>
            </a:lvl5pPr>
            <a:lvl6pPr lvl="5" algn="ctr" rtl="0">
              <a:spcBef>
                <a:spcPts val="0"/>
              </a:spcBef>
              <a:spcAft>
                <a:spcPts val="0"/>
              </a:spcAft>
              <a:buClr>
                <a:schemeClr val="dk2"/>
              </a:buClr>
              <a:buSzPts val="8600"/>
              <a:buNone/>
              <a:defRPr sz="8600">
                <a:solidFill>
                  <a:schemeClr val="dk2"/>
                </a:solidFill>
              </a:defRPr>
            </a:lvl6pPr>
            <a:lvl7pPr lvl="6" algn="ctr" rtl="0">
              <a:spcBef>
                <a:spcPts val="0"/>
              </a:spcBef>
              <a:spcAft>
                <a:spcPts val="0"/>
              </a:spcAft>
              <a:buClr>
                <a:schemeClr val="dk2"/>
              </a:buClr>
              <a:buSzPts val="8600"/>
              <a:buNone/>
              <a:defRPr sz="8600">
                <a:solidFill>
                  <a:schemeClr val="dk2"/>
                </a:solidFill>
              </a:defRPr>
            </a:lvl7pPr>
            <a:lvl8pPr lvl="7" algn="ctr" rtl="0">
              <a:spcBef>
                <a:spcPts val="0"/>
              </a:spcBef>
              <a:spcAft>
                <a:spcPts val="0"/>
              </a:spcAft>
              <a:buClr>
                <a:schemeClr val="dk2"/>
              </a:buClr>
              <a:buSzPts val="8600"/>
              <a:buNone/>
              <a:defRPr sz="8600">
                <a:solidFill>
                  <a:schemeClr val="dk2"/>
                </a:solidFill>
              </a:defRPr>
            </a:lvl8pPr>
            <a:lvl9pPr lvl="8" algn="ctr" rtl="0">
              <a:spcBef>
                <a:spcPts val="0"/>
              </a:spcBef>
              <a:spcAft>
                <a:spcPts val="0"/>
              </a:spcAft>
              <a:buClr>
                <a:schemeClr val="dk2"/>
              </a:buClr>
              <a:buSzPts val="8600"/>
              <a:buNone/>
              <a:defRPr sz="8600">
                <a:solidFill>
                  <a:schemeClr val="dk2"/>
                </a:solidFill>
              </a:defRPr>
            </a:lvl9pPr>
          </a:lstStyle>
          <a:p>
            <a:r>
              <a:t>xx%</a:t>
            </a:r>
          </a:p>
        </p:txBody>
      </p:sp>
      <p:sp>
        <p:nvSpPr>
          <p:cNvPr id="165" name="Google Shape;165;p23"/>
          <p:cNvSpPr txBox="1">
            <a:spLocks noGrp="1"/>
          </p:cNvSpPr>
          <p:nvPr>
            <p:ph type="body" idx="1"/>
          </p:nvPr>
        </p:nvSpPr>
        <p:spPr>
          <a:xfrm>
            <a:off x="1385850" y="2863850"/>
            <a:ext cx="6372300" cy="641100"/>
          </a:xfrm>
          <a:prstGeom prst="rect">
            <a:avLst/>
          </a:prstGeom>
        </p:spPr>
        <p:txBody>
          <a:bodyPr spcFirstLastPara="1" wrap="square" lIns="91425" tIns="91425" rIns="91425" bIns="91425" anchor="t" anchorCtr="0">
            <a:normAutofit/>
          </a:bodyPr>
          <a:lstStyle>
            <a:lvl1pPr marL="457200" lvl="0" indent="-311150" algn="ctr" rtl="0">
              <a:spcBef>
                <a:spcPts val="0"/>
              </a:spcBef>
              <a:spcAft>
                <a:spcPts val="0"/>
              </a:spcAft>
              <a:buSzPts val="1300"/>
              <a:buChar char="●"/>
              <a:defRPr/>
            </a:lvl1pPr>
            <a:lvl2pPr marL="914400" lvl="1" indent="-298450" algn="ctr" rtl="0">
              <a:spcBef>
                <a:spcPts val="0"/>
              </a:spcBef>
              <a:spcAft>
                <a:spcPts val="0"/>
              </a:spcAft>
              <a:buSzPts val="1100"/>
              <a:buChar char="○"/>
              <a:defRPr/>
            </a:lvl2pPr>
            <a:lvl3pPr marL="1371600" lvl="2" indent="-298450" algn="ctr" rtl="0">
              <a:spcBef>
                <a:spcPts val="0"/>
              </a:spcBef>
              <a:spcAft>
                <a:spcPts val="0"/>
              </a:spcAft>
              <a:buSzPts val="1100"/>
              <a:buChar char="■"/>
              <a:defRPr/>
            </a:lvl3pPr>
            <a:lvl4pPr marL="1828800" lvl="3" indent="-298450" algn="ctr" rtl="0">
              <a:spcBef>
                <a:spcPts val="0"/>
              </a:spcBef>
              <a:spcAft>
                <a:spcPts val="0"/>
              </a:spcAft>
              <a:buSzPts val="1100"/>
              <a:buChar char="●"/>
              <a:defRPr/>
            </a:lvl4pPr>
            <a:lvl5pPr marL="2286000" lvl="4" indent="-298450" algn="ctr" rtl="0">
              <a:spcBef>
                <a:spcPts val="0"/>
              </a:spcBef>
              <a:spcAft>
                <a:spcPts val="0"/>
              </a:spcAft>
              <a:buSzPts val="1100"/>
              <a:buChar char="○"/>
              <a:defRPr/>
            </a:lvl5pPr>
            <a:lvl6pPr marL="2743200" lvl="5" indent="-298450" algn="ctr" rtl="0">
              <a:spcBef>
                <a:spcPts val="0"/>
              </a:spcBef>
              <a:spcAft>
                <a:spcPts val="0"/>
              </a:spcAft>
              <a:buSzPts val="1100"/>
              <a:buChar char="■"/>
              <a:defRPr/>
            </a:lvl6pPr>
            <a:lvl7pPr marL="3200400" lvl="6" indent="-298450" algn="ctr" rtl="0">
              <a:spcBef>
                <a:spcPts val="0"/>
              </a:spcBef>
              <a:spcAft>
                <a:spcPts val="0"/>
              </a:spcAft>
              <a:buSzPts val="1100"/>
              <a:buChar char="●"/>
              <a:defRPr/>
            </a:lvl7pPr>
            <a:lvl8pPr marL="3657600" lvl="7" indent="-298450" algn="ctr" rtl="0">
              <a:spcBef>
                <a:spcPts val="0"/>
              </a:spcBef>
              <a:spcAft>
                <a:spcPts val="0"/>
              </a:spcAft>
              <a:buSzPts val="1100"/>
              <a:buChar char="○"/>
              <a:defRPr/>
            </a:lvl8pPr>
            <a:lvl9pPr marL="4114800" lvl="8" indent="-298450" algn="ctr" rtl="0">
              <a:spcBef>
                <a:spcPts val="0"/>
              </a:spcBef>
              <a:spcAft>
                <a:spcPts val="0"/>
              </a:spcAft>
              <a:buSzPts val="1100"/>
              <a:buChar char="■"/>
              <a:defRPr/>
            </a:lvl9pPr>
          </a:lstStyle>
          <a:p>
            <a:endParaRPr/>
          </a:p>
        </p:txBody>
      </p:sp>
      <p:sp>
        <p:nvSpPr>
          <p:cNvPr id="166" name="Google Shape;166;p23"/>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67"/>
        <p:cNvGrpSpPr/>
        <p:nvPr/>
      </p:nvGrpSpPr>
      <p:grpSpPr>
        <a:xfrm>
          <a:off x="0" y="0"/>
          <a:ext cx="0" cy="0"/>
          <a:chOff x="0" y="0"/>
          <a:chExt cx="0" cy="0"/>
        </a:xfrm>
      </p:grpSpPr>
      <p:sp>
        <p:nvSpPr>
          <p:cNvPr id="168" name="Google Shape;168;p24"/>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69"/>
        <p:cNvGrpSpPr/>
        <p:nvPr/>
      </p:nvGrpSpPr>
      <p:grpSpPr>
        <a:xfrm>
          <a:off x="0" y="0"/>
          <a:ext cx="0" cy="0"/>
          <a:chOff x="0" y="0"/>
          <a:chExt cx="0" cy="0"/>
        </a:xfrm>
      </p:grpSpPr>
      <p:sp>
        <p:nvSpPr>
          <p:cNvPr id="170" name="Google Shape;170;p25"/>
          <p:cNvSpPr txBox="1">
            <a:spLocks noGrp="1"/>
          </p:cNvSpPr>
          <p:nvPr>
            <p:ph type="title"/>
          </p:nvPr>
        </p:nvSpPr>
        <p:spPr>
          <a:xfrm>
            <a:off x="938758" y="286789"/>
            <a:ext cx="7633800" cy="1119300"/>
          </a:xfrm>
          <a:prstGeom prst="rect">
            <a:avLst/>
          </a:prstGeom>
          <a:noFill/>
          <a:ln>
            <a:noFill/>
          </a:ln>
        </p:spPr>
        <p:txBody>
          <a:bodyPr spcFirstLastPara="1" wrap="square" lIns="91425" tIns="45700" rIns="91425" bIns="45700" anchor="t" anchorCtr="0">
            <a:normAutofit/>
          </a:bodyPr>
          <a:lstStyle>
            <a:lvl1pPr lvl="0" algn="l" rtl="0">
              <a:lnSpc>
                <a:spcPct val="90000"/>
              </a:lnSpc>
              <a:spcBef>
                <a:spcPts val="0"/>
              </a:spcBef>
              <a:spcAft>
                <a:spcPts val="0"/>
              </a:spcAft>
              <a:buClr>
                <a:schemeClr val="dk2"/>
              </a:buClr>
              <a:buSzPts val="3600"/>
              <a:buNone/>
              <a:defRPr sz="3600"/>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171" name="Google Shape;171;p25"/>
          <p:cNvSpPr txBox="1">
            <a:spLocks noGrp="1"/>
          </p:cNvSpPr>
          <p:nvPr>
            <p:ph type="body" idx="1"/>
          </p:nvPr>
        </p:nvSpPr>
        <p:spPr>
          <a:xfrm>
            <a:off x="938758" y="1714501"/>
            <a:ext cx="7633800" cy="2695200"/>
          </a:xfrm>
          <a:prstGeom prst="rect">
            <a:avLst/>
          </a:prstGeom>
          <a:noFill/>
          <a:ln>
            <a:noFill/>
          </a:ln>
        </p:spPr>
        <p:txBody>
          <a:bodyPr spcFirstLastPara="1" wrap="square" lIns="91425" tIns="45700" rIns="91425" bIns="45700" anchor="t" anchorCtr="0">
            <a:normAutofit/>
          </a:bodyPr>
          <a:lstStyle>
            <a:lvl1pPr marL="457200" lvl="0" indent="-342900" algn="l" rtl="0">
              <a:lnSpc>
                <a:spcPct val="110000"/>
              </a:lnSpc>
              <a:spcBef>
                <a:spcPts val="700"/>
              </a:spcBef>
              <a:spcAft>
                <a:spcPts val="0"/>
              </a:spcAft>
              <a:buSzPts val="1800"/>
              <a:buChar char="●"/>
              <a:defRPr/>
            </a:lvl1pPr>
            <a:lvl2pPr marL="914400" lvl="1" indent="-342900" algn="l" rtl="0">
              <a:lnSpc>
                <a:spcPct val="110000"/>
              </a:lnSpc>
              <a:spcBef>
                <a:spcPts val="1600"/>
              </a:spcBef>
              <a:spcAft>
                <a:spcPts val="0"/>
              </a:spcAft>
              <a:buSzPts val="1800"/>
              <a:buChar char="○"/>
              <a:defRPr/>
            </a:lvl2pPr>
            <a:lvl3pPr marL="1371600" lvl="2" indent="-342900" algn="l" rtl="0">
              <a:lnSpc>
                <a:spcPct val="110000"/>
              </a:lnSpc>
              <a:spcBef>
                <a:spcPts val="1600"/>
              </a:spcBef>
              <a:spcAft>
                <a:spcPts val="0"/>
              </a:spcAft>
              <a:buSzPts val="1800"/>
              <a:buChar char="■"/>
              <a:defRPr/>
            </a:lvl3pPr>
            <a:lvl4pPr marL="1828800" lvl="3" indent="-342900" algn="l" rtl="0">
              <a:lnSpc>
                <a:spcPct val="110000"/>
              </a:lnSpc>
              <a:spcBef>
                <a:spcPts val="1600"/>
              </a:spcBef>
              <a:spcAft>
                <a:spcPts val="0"/>
              </a:spcAft>
              <a:buSzPts val="1800"/>
              <a:buChar char="●"/>
              <a:defRPr/>
            </a:lvl4pPr>
            <a:lvl5pPr marL="2286000" lvl="4" indent="-342900" algn="l" rtl="0">
              <a:lnSpc>
                <a:spcPct val="110000"/>
              </a:lnSpc>
              <a:spcBef>
                <a:spcPts val="1600"/>
              </a:spcBef>
              <a:spcAft>
                <a:spcPts val="0"/>
              </a:spcAft>
              <a:buSzPts val="1800"/>
              <a:buChar char="○"/>
              <a:defRPr/>
            </a:lvl5pPr>
            <a:lvl6pPr marL="2743200" lvl="5" indent="-342900" algn="l" rtl="0">
              <a:lnSpc>
                <a:spcPct val="110000"/>
              </a:lnSpc>
              <a:spcBef>
                <a:spcPts val="1600"/>
              </a:spcBef>
              <a:spcAft>
                <a:spcPts val="0"/>
              </a:spcAft>
              <a:buSzPts val="1800"/>
              <a:buChar char="■"/>
              <a:defRPr/>
            </a:lvl6pPr>
            <a:lvl7pPr marL="3200400" lvl="6" indent="-342900" algn="l" rtl="0">
              <a:lnSpc>
                <a:spcPct val="110000"/>
              </a:lnSpc>
              <a:spcBef>
                <a:spcPts val="1600"/>
              </a:spcBef>
              <a:spcAft>
                <a:spcPts val="0"/>
              </a:spcAft>
              <a:buSzPts val="1800"/>
              <a:buChar char="●"/>
              <a:defRPr/>
            </a:lvl7pPr>
            <a:lvl8pPr marL="3657600" lvl="7" indent="-342900" algn="l" rtl="0">
              <a:lnSpc>
                <a:spcPct val="110000"/>
              </a:lnSpc>
              <a:spcBef>
                <a:spcPts val="1600"/>
              </a:spcBef>
              <a:spcAft>
                <a:spcPts val="0"/>
              </a:spcAft>
              <a:buSzPts val="1800"/>
              <a:buChar char="○"/>
              <a:defRPr/>
            </a:lvl8pPr>
            <a:lvl9pPr marL="4114800" lvl="8" indent="-342900" algn="l" rtl="0">
              <a:lnSpc>
                <a:spcPct val="110000"/>
              </a:lnSpc>
              <a:spcBef>
                <a:spcPts val="1600"/>
              </a:spcBef>
              <a:spcAft>
                <a:spcPts val="1600"/>
              </a:spcAft>
              <a:buSzPts val="1800"/>
              <a:buChar char="■"/>
              <a:defRPr/>
            </a:lvl9pPr>
          </a:lstStyle>
          <a:p>
            <a:endParaRPr/>
          </a:p>
        </p:txBody>
      </p:sp>
      <p:sp>
        <p:nvSpPr>
          <p:cNvPr id="172" name="Google Shape;172;p25"/>
          <p:cNvSpPr txBox="1">
            <a:spLocks noGrp="1"/>
          </p:cNvSpPr>
          <p:nvPr>
            <p:ph type="dt" idx="10"/>
          </p:nvPr>
        </p:nvSpPr>
        <p:spPr>
          <a:xfrm>
            <a:off x="938758" y="4781759"/>
            <a:ext cx="1747200" cy="2616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73" name="Google Shape;173;p25"/>
          <p:cNvSpPr txBox="1">
            <a:spLocks noGrp="1"/>
          </p:cNvSpPr>
          <p:nvPr>
            <p:ph type="ftr" idx="11"/>
          </p:nvPr>
        </p:nvSpPr>
        <p:spPr>
          <a:xfrm>
            <a:off x="3028950" y="4781759"/>
            <a:ext cx="3086100" cy="2595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74" name="Google Shape;174;p25"/>
          <p:cNvSpPr txBox="1">
            <a:spLocks noGrp="1"/>
          </p:cNvSpPr>
          <p:nvPr>
            <p:ph type="sldNum" idx="12"/>
          </p:nvPr>
        </p:nvSpPr>
        <p:spPr>
          <a:xfrm>
            <a:off x="6457951" y="4781759"/>
            <a:ext cx="2114400" cy="259500"/>
          </a:xfrm>
          <a:prstGeom prst="rect">
            <a:avLst/>
          </a:prstGeom>
          <a:noFill/>
          <a:ln>
            <a:noFill/>
          </a:ln>
        </p:spPr>
        <p:txBody>
          <a:bodyPr spcFirstLastPara="1" wrap="square" lIns="91425" tIns="45700" rIns="91425" bIns="45700"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75"/>
        <p:cNvGrpSpPr/>
        <p:nvPr/>
      </p:nvGrpSpPr>
      <p:grpSpPr>
        <a:xfrm>
          <a:off x="0" y="0"/>
          <a:ext cx="0" cy="0"/>
          <a:chOff x="0" y="0"/>
          <a:chExt cx="0" cy="0"/>
        </a:xfrm>
      </p:grpSpPr>
      <p:sp>
        <p:nvSpPr>
          <p:cNvPr id="176" name="Google Shape;176;p26"/>
          <p:cNvSpPr txBox="1">
            <a:spLocks noGrp="1"/>
          </p:cNvSpPr>
          <p:nvPr>
            <p:ph type="title"/>
          </p:nvPr>
        </p:nvSpPr>
        <p:spPr>
          <a:xfrm>
            <a:off x="942975" y="285751"/>
            <a:ext cx="7629600" cy="1120200"/>
          </a:xfrm>
          <a:prstGeom prst="rect">
            <a:avLst/>
          </a:prstGeom>
          <a:noFill/>
          <a:ln>
            <a:noFill/>
          </a:ln>
        </p:spPr>
        <p:txBody>
          <a:bodyPr spcFirstLastPara="1" wrap="square" lIns="91425" tIns="45700" rIns="91425" bIns="45700" anchor="t" anchorCtr="0">
            <a:normAutofit/>
          </a:bodyPr>
          <a:lstStyle>
            <a:lvl1pPr lvl="0" algn="l" rtl="0">
              <a:lnSpc>
                <a:spcPct val="90000"/>
              </a:lnSpc>
              <a:spcBef>
                <a:spcPts val="0"/>
              </a:spcBef>
              <a:spcAft>
                <a:spcPts val="0"/>
              </a:spcAft>
              <a:buClr>
                <a:schemeClr val="dk2"/>
              </a:buClr>
              <a:buSzPts val="1800"/>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177" name="Google Shape;177;p26"/>
          <p:cNvSpPr txBox="1">
            <a:spLocks noGrp="1"/>
          </p:cNvSpPr>
          <p:nvPr>
            <p:ph type="body" idx="1"/>
          </p:nvPr>
        </p:nvSpPr>
        <p:spPr>
          <a:xfrm>
            <a:off x="941832" y="1649725"/>
            <a:ext cx="3612000" cy="474300"/>
          </a:xfrm>
          <a:prstGeom prst="rect">
            <a:avLst/>
          </a:prstGeom>
          <a:noFill/>
          <a:ln>
            <a:noFill/>
          </a:ln>
        </p:spPr>
        <p:txBody>
          <a:bodyPr spcFirstLastPara="1" wrap="square" lIns="91425" tIns="45700" rIns="91425" bIns="45700" anchor="b" anchorCtr="0">
            <a:normAutofit/>
          </a:bodyPr>
          <a:lstStyle>
            <a:lvl1pPr marL="457200" lvl="0" indent="-228600" algn="l" rtl="0">
              <a:lnSpc>
                <a:spcPct val="100000"/>
              </a:lnSpc>
              <a:spcBef>
                <a:spcPts val="700"/>
              </a:spcBef>
              <a:spcAft>
                <a:spcPts val="0"/>
              </a:spcAft>
              <a:buSzPts val="1800"/>
              <a:buNone/>
              <a:defRPr sz="1800" b="1" cap="none">
                <a:solidFill>
                  <a:schemeClr val="dk2"/>
                </a:solidFill>
              </a:defRPr>
            </a:lvl1pPr>
            <a:lvl2pPr marL="914400" lvl="1" indent="-228600" algn="l" rtl="0">
              <a:lnSpc>
                <a:spcPct val="110000"/>
              </a:lnSpc>
              <a:spcBef>
                <a:spcPts val="1600"/>
              </a:spcBef>
              <a:spcAft>
                <a:spcPts val="0"/>
              </a:spcAft>
              <a:buSzPts val="1500"/>
              <a:buNone/>
              <a:defRPr sz="1500" b="1"/>
            </a:lvl2pPr>
            <a:lvl3pPr marL="1371600" lvl="2" indent="-228600" algn="l" rtl="0">
              <a:lnSpc>
                <a:spcPct val="110000"/>
              </a:lnSpc>
              <a:spcBef>
                <a:spcPts val="1600"/>
              </a:spcBef>
              <a:spcAft>
                <a:spcPts val="0"/>
              </a:spcAft>
              <a:buSzPts val="1350"/>
              <a:buNone/>
              <a:defRPr sz="1350" b="1"/>
            </a:lvl3pPr>
            <a:lvl4pPr marL="1828800" lvl="3" indent="-228600" algn="l" rtl="0">
              <a:lnSpc>
                <a:spcPct val="110000"/>
              </a:lnSpc>
              <a:spcBef>
                <a:spcPts val="1600"/>
              </a:spcBef>
              <a:spcAft>
                <a:spcPts val="0"/>
              </a:spcAft>
              <a:buSzPts val="1200"/>
              <a:buNone/>
              <a:defRPr sz="1200" b="1"/>
            </a:lvl4pPr>
            <a:lvl5pPr marL="2286000" lvl="4" indent="-228600" algn="l" rtl="0">
              <a:lnSpc>
                <a:spcPct val="110000"/>
              </a:lnSpc>
              <a:spcBef>
                <a:spcPts val="1600"/>
              </a:spcBef>
              <a:spcAft>
                <a:spcPts val="0"/>
              </a:spcAft>
              <a:buSzPts val="1200"/>
              <a:buNone/>
              <a:defRPr sz="1200" b="1"/>
            </a:lvl5pPr>
            <a:lvl6pPr marL="2743200" lvl="5" indent="-228600" algn="l" rtl="0">
              <a:lnSpc>
                <a:spcPct val="110000"/>
              </a:lnSpc>
              <a:spcBef>
                <a:spcPts val="1600"/>
              </a:spcBef>
              <a:spcAft>
                <a:spcPts val="0"/>
              </a:spcAft>
              <a:buSzPts val="1200"/>
              <a:buNone/>
              <a:defRPr sz="1200" b="1"/>
            </a:lvl6pPr>
            <a:lvl7pPr marL="3200400" lvl="6" indent="-228600" algn="l" rtl="0">
              <a:lnSpc>
                <a:spcPct val="110000"/>
              </a:lnSpc>
              <a:spcBef>
                <a:spcPts val="1600"/>
              </a:spcBef>
              <a:spcAft>
                <a:spcPts val="0"/>
              </a:spcAft>
              <a:buSzPts val="1200"/>
              <a:buNone/>
              <a:defRPr sz="1200" b="1"/>
            </a:lvl7pPr>
            <a:lvl8pPr marL="3657600" lvl="7" indent="-228600" algn="l" rtl="0">
              <a:lnSpc>
                <a:spcPct val="110000"/>
              </a:lnSpc>
              <a:spcBef>
                <a:spcPts val="1600"/>
              </a:spcBef>
              <a:spcAft>
                <a:spcPts val="0"/>
              </a:spcAft>
              <a:buSzPts val="1200"/>
              <a:buNone/>
              <a:defRPr sz="1200" b="1"/>
            </a:lvl8pPr>
            <a:lvl9pPr marL="4114800" lvl="8" indent="-228600" algn="l" rtl="0">
              <a:lnSpc>
                <a:spcPct val="110000"/>
              </a:lnSpc>
              <a:spcBef>
                <a:spcPts val="1600"/>
              </a:spcBef>
              <a:spcAft>
                <a:spcPts val="1600"/>
              </a:spcAft>
              <a:buSzPts val="1200"/>
              <a:buNone/>
              <a:defRPr sz="1200" b="1"/>
            </a:lvl9pPr>
          </a:lstStyle>
          <a:p>
            <a:endParaRPr/>
          </a:p>
        </p:txBody>
      </p:sp>
      <p:sp>
        <p:nvSpPr>
          <p:cNvPr id="178" name="Google Shape;178;p26"/>
          <p:cNvSpPr txBox="1">
            <a:spLocks noGrp="1"/>
          </p:cNvSpPr>
          <p:nvPr>
            <p:ph type="body" idx="2"/>
          </p:nvPr>
        </p:nvSpPr>
        <p:spPr>
          <a:xfrm>
            <a:off x="941832" y="2181826"/>
            <a:ext cx="3612000" cy="2247300"/>
          </a:xfrm>
          <a:prstGeom prst="rect">
            <a:avLst/>
          </a:prstGeom>
          <a:noFill/>
          <a:ln>
            <a:noFill/>
          </a:ln>
        </p:spPr>
        <p:txBody>
          <a:bodyPr spcFirstLastPara="1" wrap="square" lIns="91425" tIns="45700" rIns="91425" bIns="45700" anchor="t" anchorCtr="0">
            <a:normAutofit/>
          </a:bodyPr>
          <a:lstStyle>
            <a:lvl1pPr marL="457200" lvl="0" indent="-342900" algn="l" rtl="0">
              <a:lnSpc>
                <a:spcPct val="110000"/>
              </a:lnSpc>
              <a:spcBef>
                <a:spcPts val="700"/>
              </a:spcBef>
              <a:spcAft>
                <a:spcPts val="0"/>
              </a:spcAft>
              <a:buSzPts val="1800"/>
              <a:buChar char="●"/>
              <a:defRPr/>
            </a:lvl1pPr>
            <a:lvl2pPr marL="914400" lvl="1" indent="-342900" algn="l" rtl="0">
              <a:lnSpc>
                <a:spcPct val="110000"/>
              </a:lnSpc>
              <a:spcBef>
                <a:spcPts val="1600"/>
              </a:spcBef>
              <a:spcAft>
                <a:spcPts val="0"/>
              </a:spcAft>
              <a:buSzPts val="1800"/>
              <a:buChar char="○"/>
              <a:defRPr/>
            </a:lvl2pPr>
            <a:lvl3pPr marL="1371600" lvl="2" indent="-342900" algn="l" rtl="0">
              <a:lnSpc>
                <a:spcPct val="110000"/>
              </a:lnSpc>
              <a:spcBef>
                <a:spcPts val="1600"/>
              </a:spcBef>
              <a:spcAft>
                <a:spcPts val="0"/>
              </a:spcAft>
              <a:buSzPts val="1800"/>
              <a:buChar char="■"/>
              <a:defRPr/>
            </a:lvl3pPr>
            <a:lvl4pPr marL="1828800" lvl="3" indent="-342900" algn="l" rtl="0">
              <a:lnSpc>
                <a:spcPct val="110000"/>
              </a:lnSpc>
              <a:spcBef>
                <a:spcPts val="1600"/>
              </a:spcBef>
              <a:spcAft>
                <a:spcPts val="0"/>
              </a:spcAft>
              <a:buSzPts val="1800"/>
              <a:buChar char="●"/>
              <a:defRPr/>
            </a:lvl4pPr>
            <a:lvl5pPr marL="2286000" lvl="4" indent="-342900" algn="l" rtl="0">
              <a:lnSpc>
                <a:spcPct val="110000"/>
              </a:lnSpc>
              <a:spcBef>
                <a:spcPts val="1600"/>
              </a:spcBef>
              <a:spcAft>
                <a:spcPts val="0"/>
              </a:spcAft>
              <a:buSzPts val="1800"/>
              <a:buChar char="○"/>
              <a:defRPr/>
            </a:lvl5pPr>
            <a:lvl6pPr marL="2743200" lvl="5" indent="-342900" algn="l" rtl="0">
              <a:lnSpc>
                <a:spcPct val="110000"/>
              </a:lnSpc>
              <a:spcBef>
                <a:spcPts val="1600"/>
              </a:spcBef>
              <a:spcAft>
                <a:spcPts val="0"/>
              </a:spcAft>
              <a:buSzPts val="1800"/>
              <a:buChar char="■"/>
              <a:defRPr/>
            </a:lvl6pPr>
            <a:lvl7pPr marL="3200400" lvl="6" indent="-342900" algn="l" rtl="0">
              <a:lnSpc>
                <a:spcPct val="110000"/>
              </a:lnSpc>
              <a:spcBef>
                <a:spcPts val="1600"/>
              </a:spcBef>
              <a:spcAft>
                <a:spcPts val="0"/>
              </a:spcAft>
              <a:buSzPts val="1800"/>
              <a:buChar char="●"/>
              <a:defRPr/>
            </a:lvl7pPr>
            <a:lvl8pPr marL="3657600" lvl="7" indent="-342900" algn="l" rtl="0">
              <a:lnSpc>
                <a:spcPct val="110000"/>
              </a:lnSpc>
              <a:spcBef>
                <a:spcPts val="1600"/>
              </a:spcBef>
              <a:spcAft>
                <a:spcPts val="0"/>
              </a:spcAft>
              <a:buSzPts val="1800"/>
              <a:buChar char="○"/>
              <a:defRPr/>
            </a:lvl8pPr>
            <a:lvl9pPr marL="4114800" lvl="8" indent="-342900" algn="l" rtl="0">
              <a:lnSpc>
                <a:spcPct val="110000"/>
              </a:lnSpc>
              <a:spcBef>
                <a:spcPts val="1600"/>
              </a:spcBef>
              <a:spcAft>
                <a:spcPts val="1600"/>
              </a:spcAft>
              <a:buSzPts val="1800"/>
              <a:buChar char="■"/>
              <a:defRPr/>
            </a:lvl9pPr>
          </a:lstStyle>
          <a:p>
            <a:endParaRPr/>
          </a:p>
        </p:txBody>
      </p:sp>
      <p:sp>
        <p:nvSpPr>
          <p:cNvPr id="179" name="Google Shape;179;p26"/>
          <p:cNvSpPr txBox="1">
            <a:spLocks noGrp="1"/>
          </p:cNvSpPr>
          <p:nvPr>
            <p:ph type="body" idx="3"/>
          </p:nvPr>
        </p:nvSpPr>
        <p:spPr>
          <a:xfrm>
            <a:off x="4975398" y="1649725"/>
            <a:ext cx="3612000" cy="474300"/>
          </a:xfrm>
          <a:prstGeom prst="rect">
            <a:avLst/>
          </a:prstGeom>
          <a:noFill/>
          <a:ln>
            <a:noFill/>
          </a:ln>
        </p:spPr>
        <p:txBody>
          <a:bodyPr spcFirstLastPara="1" wrap="square" lIns="91425" tIns="45700" rIns="91425" bIns="45700" anchor="b" anchorCtr="0">
            <a:normAutofit/>
          </a:bodyPr>
          <a:lstStyle>
            <a:lvl1pPr marL="457200" lvl="0" indent="-228600" algn="l" rtl="0">
              <a:lnSpc>
                <a:spcPct val="100000"/>
              </a:lnSpc>
              <a:spcBef>
                <a:spcPts val="700"/>
              </a:spcBef>
              <a:spcAft>
                <a:spcPts val="0"/>
              </a:spcAft>
              <a:buSzPts val="1800"/>
              <a:buNone/>
              <a:defRPr sz="1800" b="1" cap="none">
                <a:solidFill>
                  <a:schemeClr val="dk2"/>
                </a:solidFill>
              </a:defRPr>
            </a:lvl1pPr>
            <a:lvl2pPr marL="914400" lvl="1" indent="-228600" algn="l" rtl="0">
              <a:lnSpc>
                <a:spcPct val="110000"/>
              </a:lnSpc>
              <a:spcBef>
                <a:spcPts val="1600"/>
              </a:spcBef>
              <a:spcAft>
                <a:spcPts val="0"/>
              </a:spcAft>
              <a:buSzPts val="1500"/>
              <a:buNone/>
              <a:defRPr sz="1500" b="1"/>
            </a:lvl2pPr>
            <a:lvl3pPr marL="1371600" lvl="2" indent="-228600" algn="l" rtl="0">
              <a:lnSpc>
                <a:spcPct val="110000"/>
              </a:lnSpc>
              <a:spcBef>
                <a:spcPts val="1600"/>
              </a:spcBef>
              <a:spcAft>
                <a:spcPts val="0"/>
              </a:spcAft>
              <a:buSzPts val="1350"/>
              <a:buNone/>
              <a:defRPr sz="1350" b="1"/>
            </a:lvl3pPr>
            <a:lvl4pPr marL="1828800" lvl="3" indent="-228600" algn="l" rtl="0">
              <a:lnSpc>
                <a:spcPct val="110000"/>
              </a:lnSpc>
              <a:spcBef>
                <a:spcPts val="1600"/>
              </a:spcBef>
              <a:spcAft>
                <a:spcPts val="0"/>
              </a:spcAft>
              <a:buSzPts val="1200"/>
              <a:buNone/>
              <a:defRPr sz="1200" b="1"/>
            </a:lvl4pPr>
            <a:lvl5pPr marL="2286000" lvl="4" indent="-228600" algn="l" rtl="0">
              <a:lnSpc>
                <a:spcPct val="110000"/>
              </a:lnSpc>
              <a:spcBef>
                <a:spcPts val="1600"/>
              </a:spcBef>
              <a:spcAft>
                <a:spcPts val="0"/>
              </a:spcAft>
              <a:buSzPts val="1200"/>
              <a:buNone/>
              <a:defRPr sz="1200" b="1"/>
            </a:lvl5pPr>
            <a:lvl6pPr marL="2743200" lvl="5" indent="-228600" algn="l" rtl="0">
              <a:lnSpc>
                <a:spcPct val="110000"/>
              </a:lnSpc>
              <a:spcBef>
                <a:spcPts val="1600"/>
              </a:spcBef>
              <a:spcAft>
                <a:spcPts val="0"/>
              </a:spcAft>
              <a:buSzPts val="1200"/>
              <a:buNone/>
              <a:defRPr sz="1200" b="1"/>
            </a:lvl6pPr>
            <a:lvl7pPr marL="3200400" lvl="6" indent="-228600" algn="l" rtl="0">
              <a:lnSpc>
                <a:spcPct val="110000"/>
              </a:lnSpc>
              <a:spcBef>
                <a:spcPts val="1600"/>
              </a:spcBef>
              <a:spcAft>
                <a:spcPts val="0"/>
              </a:spcAft>
              <a:buSzPts val="1200"/>
              <a:buNone/>
              <a:defRPr sz="1200" b="1"/>
            </a:lvl7pPr>
            <a:lvl8pPr marL="3657600" lvl="7" indent="-228600" algn="l" rtl="0">
              <a:lnSpc>
                <a:spcPct val="110000"/>
              </a:lnSpc>
              <a:spcBef>
                <a:spcPts val="1600"/>
              </a:spcBef>
              <a:spcAft>
                <a:spcPts val="0"/>
              </a:spcAft>
              <a:buSzPts val="1200"/>
              <a:buNone/>
              <a:defRPr sz="1200" b="1"/>
            </a:lvl8pPr>
            <a:lvl9pPr marL="4114800" lvl="8" indent="-228600" algn="l" rtl="0">
              <a:lnSpc>
                <a:spcPct val="110000"/>
              </a:lnSpc>
              <a:spcBef>
                <a:spcPts val="1600"/>
              </a:spcBef>
              <a:spcAft>
                <a:spcPts val="1600"/>
              </a:spcAft>
              <a:buSzPts val="1200"/>
              <a:buNone/>
              <a:defRPr sz="1200" b="1"/>
            </a:lvl9pPr>
          </a:lstStyle>
          <a:p>
            <a:endParaRPr/>
          </a:p>
        </p:txBody>
      </p:sp>
      <p:sp>
        <p:nvSpPr>
          <p:cNvPr id="180" name="Google Shape;180;p26"/>
          <p:cNvSpPr txBox="1">
            <a:spLocks noGrp="1"/>
          </p:cNvSpPr>
          <p:nvPr>
            <p:ph type="body" idx="4"/>
          </p:nvPr>
        </p:nvSpPr>
        <p:spPr>
          <a:xfrm>
            <a:off x="4975398" y="2181826"/>
            <a:ext cx="3612000" cy="2247300"/>
          </a:xfrm>
          <a:prstGeom prst="rect">
            <a:avLst/>
          </a:prstGeom>
          <a:noFill/>
          <a:ln>
            <a:noFill/>
          </a:ln>
        </p:spPr>
        <p:txBody>
          <a:bodyPr spcFirstLastPara="1" wrap="square" lIns="91425" tIns="45700" rIns="91425" bIns="45700" anchor="t" anchorCtr="0">
            <a:normAutofit/>
          </a:bodyPr>
          <a:lstStyle>
            <a:lvl1pPr marL="457200" lvl="0" indent="-342900" algn="l" rtl="0">
              <a:lnSpc>
                <a:spcPct val="110000"/>
              </a:lnSpc>
              <a:spcBef>
                <a:spcPts val="700"/>
              </a:spcBef>
              <a:spcAft>
                <a:spcPts val="0"/>
              </a:spcAft>
              <a:buSzPts val="1800"/>
              <a:buChar char="●"/>
              <a:defRPr/>
            </a:lvl1pPr>
            <a:lvl2pPr marL="914400" lvl="1" indent="-342900" algn="l" rtl="0">
              <a:lnSpc>
                <a:spcPct val="110000"/>
              </a:lnSpc>
              <a:spcBef>
                <a:spcPts val="1600"/>
              </a:spcBef>
              <a:spcAft>
                <a:spcPts val="0"/>
              </a:spcAft>
              <a:buSzPts val="1800"/>
              <a:buChar char="○"/>
              <a:defRPr/>
            </a:lvl2pPr>
            <a:lvl3pPr marL="1371600" lvl="2" indent="-342900" algn="l" rtl="0">
              <a:lnSpc>
                <a:spcPct val="110000"/>
              </a:lnSpc>
              <a:spcBef>
                <a:spcPts val="1600"/>
              </a:spcBef>
              <a:spcAft>
                <a:spcPts val="0"/>
              </a:spcAft>
              <a:buSzPts val="1800"/>
              <a:buChar char="■"/>
              <a:defRPr/>
            </a:lvl3pPr>
            <a:lvl4pPr marL="1828800" lvl="3" indent="-342900" algn="l" rtl="0">
              <a:lnSpc>
                <a:spcPct val="110000"/>
              </a:lnSpc>
              <a:spcBef>
                <a:spcPts val="1600"/>
              </a:spcBef>
              <a:spcAft>
                <a:spcPts val="0"/>
              </a:spcAft>
              <a:buSzPts val="1800"/>
              <a:buChar char="●"/>
              <a:defRPr/>
            </a:lvl4pPr>
            <a:lvl5pPr marL="2286000" lvl="4" indent="-342900" algn="l" rtl="0">
              <a:lnSpc>
                <a:spcPct val="110000"/>
              </a:lnSpc>
              <a:spcBef>
                <a:spcPts val="1600"/>
              </a:spcBef>
              <a:spcAft>
                <a:spcPts val="0"/>
              </a:spcAft>
              <a:buSzPts val="1800"/>
              <a:buChar char="○"/>
              <a:defRPr/>
            </a:lvl5pPr>
            <a:lvl6pPr marL="2743200" lvl="5" indent="-342900" algn="l" rtl="0">
              <a:lnSpc>
                <a:spcPct val="110000"/>
              </a:lnSpc>
              <a:spcBef>
                <a:spcPts val="1600"/>
              </a:spcBef>
              <a:spcAft>
                <a:spcPts val="0"/>
              </a:spcAft>
              <a:buSzPts val="1800"/>
              <a:buChar char="■"/>
              <a:defRPr/>
            </a:lvl6pPr>
            <a:lvl7pPr marL="3200400" lvl="6" indent="-342900" algn="l" rtl="0">
              <a:lnSpc>
                <a:spcPct val="110000"/>
              </a:lnSpc>
              <a:spcBef>
                <a:spcPts val="1600"/>
              </a:spcBef>
              <a:spcAft>
                <a:spcPts val="0"/>
              </a:spcAft>
              <a:buSzPts val="1800"/>
              <a:buChar char="●"/>
              <a:defRPr/>
            </a:lvl7pPr>
            <a:lvl8pPr marL="3657600" lvl="7" indent="-342900" algn="l" rtl="0">
              <a:lnSpc>
                <a:spcPct val="110000"/>
              </a:lnSpc>
              <a:spcBef>
                <a:spcPts val="1600"/>
              </a:spcBef>
              <a:spcAft>
                <a:spcPts val="0"/>
              </a:spcAft>
              <a:buSzPts val="1800"/>
              <a:buChar char="○"/>
              <a:defRPr/>
            </a:lvl8pPr>
            <a:lvl9pPr marL="4114800" lvl="8" indent="-342900" algn="l" rtl="0">
              <a:lnSpc>
                <a:spcPct val="110000"/>
              </a:lnSpc>
              <a:spcBef>
                <a:spcPts val="1600"/>
              </a:spcBef>
              <a:spcAft>
                <a:spcPts val="1600"/>
              </a:spcAft>
              <a:buSzPts val="1800"/>
              <a:buChar char="■"/>
              <a:defRPr/>
            </a:lvl9pPr>
          </a:lstStyle>
          <a:p>
            <a:endParaRPr/>
          </a:p>
        </p:txBody>
      </p:sp>
      <p:sp>
        <p:nvSpPr>
          <p:cNvPr id="181" name="Google Shape;181;p26"/>
          <p:cNvSpPr txBox="1">
            <a:spLocks noGrp="1"/>
          </p:cNvSpPr>
          <p:nvPr>
            <p:ph type="dt" idx="10"/>
          </p:nvPr>
        </p:nvSpPr>
        <p:spPr>
          <a:xfrm>
            <a:off x="938758" y="4781759"/>
            <a:ext cx="1747200" cy="2616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82" name="Google Shape;182;p26"/>
          <p:cNvSpPr txBox="1">
            <a:spLocks noGrp="1"/>
          </p:cNvSpPr>
          <p:nvPr>
            <p:ph type="ftr" idx="11"/>
          </p:nvPr>
        </p:nvSpPr>
        <p:spPr>
          <a:xfrm>
            <a:off x="3028950" y="4781759"/>
            <a:ext cx="3086100" cy="2595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83" name="Google Shape;183;p26"/>
          <p:cNvSpPr txBox="1">
            <a:spLocks noGrp="1"/>
          </p:cNvSpPr>
          <p:nvPr>
            <p:ph type="sldNum" idx="12"/>
          </p:nvPr>
        </p:nvSpPr>
        <p:spPr>
          <a:xfrm>
            <a:off x="6457951" y="4781759"/>
            <a:ext cx="2114400" cy="259500"/>
          </a:xfrm>
          <a:prstGeom prst="rect">
            <a:avLst/>
          </a:prstGeom>
          <a:noFill/>
          <a:ln>
            <a:noFill/>
          </a:ln>
        </p:spPr>
        <p:txBody>
          <a:bodyPr spcFirstLastPara="1" wrap="square" lIns="91425" tIns="45700" rIns="91425" bIns="45700"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84"/>
        <p:cNvGrpSpPr/>
        <p:nvPr/>
      </p:nvGrpSpPr>
      <p:grpSpPr>
        <a:xfrm>
          <a:off x="0" y="0"/>
          <a:ext cx="0" cy="0"/>
          <a:chOff x="0" y="0"/>
          <a:chExt cx="0" cy="0"/>
        </a:xfrm>
      </p:grpSpPr>
      <p:sp>
        <p:nvSpPr>
          <p:cNvPr id="185" name="Google Shape;185;p27"/>
          <p:cNvSpPr txBox="1">
            <a:spLocks noGrp="1"/>
          </p:cNvSpPr>
          <p:nvPr>
            <p:ph type="title"/>
          </p:nvPr>
        </p:nvSpPr>
        <p:spPr>
          <a:xfrm>
            <a:off x="938758" y="286789"/>
            <a:ext cx="7633800" cy="1119300"/>
          </a:xfrm>
          <a:prstGeom prst="rect">
            <a:avLst/>
          </a:prstGeom>
          <a:noFill/>
          <a:ln>
            <a:noFill/>
          </a:ln>
        </p:spPr>
        <p:txBody>
          <a:bodyPr spcFirstLastPara="1" wrap="square" lIns="91425" tIns="45700" rIns="91425" bIns="45700" anchor="t" anchorCtr="0">
            <a:normAutofit/>
          </a:bodyPr>
          <a:lstStyle>
            <a:lvl1pPr lvl="0" algn="l" rtl="0">
              <a:lnSpc>
                <a:spcPct val="90000"/>
              </a:lnSpc>
              <a:spcBef>
                <a:spcPts val="0"/>
              </a:spcBef>
              <a:spcAft>
                <a:spcPts val="0"/>
              </a:spcAft>
              <a:buClr>
                <a:schemeClr val="dk2"/>
              </a:buClr>
              <a:buSzPts val="1800"/>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186" name="Google Shape;186;p27"/>
          <p:cNvSpPr txBox="1">
            <a:spLocks noGrp="1"/>
          </p:cNvSpPr>
          <p:nvPr>
            <p:ph type="body" idx="1"/>
          </p:nvPr>
        </p:nvSpPr>
        <p:spPr>
          <a:xfrm>
            <a:off x="942975" y="1714500"/>
            <a:ext cx="3593700" cy="2714700"/>
          </a:xfrm>
          <a:prstGeom prst="rect">
            <a:avLst/>
          </a:prstGeom>
          <a:noFill/>
          <a:ln>
            <a:noFill/>
          </a:ln>
        </p:spPr>
        <p:txBody>
          <a:bodyPr spcFirstLastPara="1" wrap="square" lIns="91425" tIns="45700" rIns="91425" bIns="45700" anchor="t" anchorCtr="0">
            <a:normAutofit/>
          </a:bodyPr>
          <a:lstStyle>
            <a:lvl1pPr marL="457200" lvl="0" indent="-342900" algn="l" rtl="0">
              <a:lnSpc>
                <a:spcPct val="110000"/>
              </a:lnSpc>
              <a:spcBef>
                <a:spcPts val="700"/>
              </a:spcBef>
              <a:spcAft>
                <a:spcPts val="0"/>
              </a:spcAft>
              <a:buSzPts val="1800"/>
              <a:buChar char="●"/>
              <a:defRPr/>
            </a:lvl1pPr>
            <a:lvl2pPr marL="914400" lvl="1" indent="-342900" algn="l" rtl="0">
              <a:lnSpc>
                <a:spcPct val="110000"/>
              </a:lnSpc>
              <a:spcBef>
                <a:spcPts val="1600"/>
              </a:spcBef>
              <a:spcAft>
                <a:spcPts val="0"/>
              </a:spcAft>
              <a:buSzPts val="1800"/>
              <a:buChar char="○"/>
              <a:defRPr/>
            </a:lvl2pPr>
            <a:lvl3pPr marL="1371600" lvl="2" indent="-342900" algn="l" rtl="0">
              <a:lnSpc>
                <a:spcPct val="110000"/>
              </a:lnSpc>
              <a:spcBef>
                <a:spcPts val="1600"/>
              </a:spcBef>
              <a:spcAft>
                <a:spcPts val="0"/>
              </a:spcAft>
              <a:buSzPts val="1800"/>
              <a:buChar char="■"/>
              <a:defRPr/>
            </a:lvl3pPr>
            <a:lvl4pPr marL="1828800" lvl="3" indent="-342900" algn="l" rtl="0">
              <a:lnSpc>
                <a:spcPct val="110000"/>
              </a:lnSpc>
              <a:spcBef>
                <a:spcPts val="1600"/>
              </a:spcBef>
              <a:spcAft>
                <a:spcPts val="0"/>
              </a:spcAft>
              <a:buSzPts val="1800"/>
              <a:buChar char="●"/>
              <a:defRPr/>
            </a:lvl4pPr>
            <a:lvl5pPr marL="2286000" lvl="4" indent="-342900" algn="l" rtl="0">
              <a:lnSpc>
                <a:spcPct val="110000"/>
              </a:lnSpc>
              <a:spcBef>
                <a:spcPts val="1600"/>
              </a:spcBef>
              <a:spcAft>
                <a:spcPts val="0"/>
              </a:spcAft>
              <a:buSzPts val="1800"/>
              <a:buChar char="○"/>
              <a:defRPr/>
            </a:lvl5pPr>
            <a:lvl6pPr marL="2743200" lvl="5" indent="-342900" algn="l" rtl="0">
              <a:lnSpc>
                <a:spcPct val="110000"/>
              </a:lnSpc>
              <a:spcBef>
                <a:spcPts val="1600"/>
              </a:spcBef>
              <a:spcAft>
                <a:spcPts val="0"/>
              </a:spcAft>
              <a:buSzPts val="1800"/>
              <a:buChar char="■"/>
              <a:defRPr/>
            </a:lvl6pPr>
            <a:lvl7pPr marL="3200400" lvl="6" indent="-342900" algn="l" rtl="0">
              <a:lnSpc>
                <a:spcPct val="110000"/>
              </a:lnSpc>
              <a:spcBef>
                <a:spcPts val="1600"/>
              </a:spcBef>
              <a:spcAft>
                <a:spcPts val="0"/>
              </a:spcAft>
              <a:buSzPts val="1800"/>
              <a:buChar char="●"/>
              <a:defRPr/>
            </a:lvl7pPr>
            <a:lvl8pPr marL="3657600" lvl="7" indent="-342900" algn="l" rtl="0">
              <a:lnSpc>
                <a:spcPct val="110000"/>
              </a:lnSpc>
              <a:spcBef>
                <a:spcPts val="1600"/>
              </a:spcBef>
              <a:spcAft>
                <a:spcPts val="0"/>
              </a:spcAft>
              <a:buSzPts val="1800"/>
              <a:buChar char="○"/>
              <a:defRPr/>
            </a:lvl8pPr>
            <a:lvl9pPr marL="4114800" lvl="8" indent="-342900" algn="l" rtl="0">
              <a:lnSpc>
                <a:spcPct val="110000"/>
              </a:lnSpc>
              <a:spcBef>
                <a:spcPts val="1600"/>
              </a:spcBef>
              <a:spcAft>
                <a:spcPts val="1600"/>
              </a:spcAft>
              <a:buSzPts val="1800"/>
              <a:buChar char="■"/>
              <a:defRPr/>
            </a:lvl9pPr>
          </a:lstStyle>
          <a:p>
            <a:endParaRPr/>
          </a:p>
        </p:txBody>
      </p:sp>
      <p:sp>
        <p:nvSpPr>
          <p:cNvPr id="187" name="Google Shape;187;p27"/>
          <p:cNvSpPr txBox="1">
            <a:spLocks noGrp="1"/>
          </p:cNvSpPr>
          <p:nvPr>
            <p:ph type="body" idx="2"/>
          </p:nvPr>
        </p:nvSpPr>
        <p:spPr>
          <a:xfrm>
            <a:off x="4985846" y="1714500"/>
            <a:ext cx="3593700" cy="2714700"/>
          </a:xfrm>
          <a:prstGeom prst="rect">
            <a:avLst/>
          </a:prstGeom>
          <a:noFill/>
          <a:ln>
            <a:noFill/>
          </a:ln>
        </p:spPr>
        <p:txBody>
          <a:bodyPr spcFirstLastPara="1" wrap="square" lIns="91425" tIns="45700" rIns="91425" bIns="45700" anchor="t" anchorCtr="0">
            <a:normAutofit/>
          </a:bodyPr>
          <a:lstStyle>
            <a:lvl1pPr marL="457200" lvl="0" indent="-342900" algn="l" rtl="0">
              <a:lnSpc>
                <a:spcPct val="110000"/>
              </a:lnSpc>
              <a:spcBef>
                <a:spcPts val="700"/>
              </a:spcBef>
              <a:spcAft>
                <a:spcPts val="0"/>
              </a:spcAft>
              <a:buSzPts val="1800"/>
              <a:buChar char="●"/>
              <a:defRPr/>
            </a:lvl1pPr>
            <a:lvl2pPr marL="914400" lvl="1" indent="-342900" algn="l" rtl="0">
              <a:lnSpc>
                <a:spcPct val="110000"/>
              </a:lnSpc>
              <a:spcBef>
                <a:spcPts val="1600"/>
              </a:spcBef>
              <a:spcAft>
                <a:spcPts val="0"/>
              </a:spcAft>
              <a:buSzPts val="1800"/>
              <a:buChar char="○"/>
              <a:defRPr/>
            </a:lvl2pPr>
            <a:lvl3pPr marL="1371600" lvl="2" indent="-342900" algn="l" rtl="0">
              <a:lnSpc>
                <a:spcPct val="110000"/>
              </a:lnSpc>
              <a:spcBef>
                <a:spcPts val="1600"/>
              </a:spcBef>
              <a:spcAft>
                <a:spcPts val="0"/>
              </a:spcAft>
              <a:buSzPts val="1800"/>
              <a:buChar char="■"/>
              <a:defRPr/>
            </a:lvl3pPr>
            <a:lvl4pPr marL="1828800" lvl="3" indent="-342900" algn="l" rtl="0">
              <a:lnSpc>
                <a:spcPct val="110000"/>
              </a:lnSpc>
              <a:spcBef>
                <a:spcPts val="1600"/>
              </a:spcBef>
              <a:spcAft>
                <a:spcPts val="0"/>
              </a:spcAft>
              <a:buSzPts val="1800"/>
              <a:buChar char="●"/>
              <a:defRPr/>
            </a:lvl4pPr>
            <a:lvl5pPr marL="2286000" lvl="4" indent="-342900" algn="l" rtl="0">
              <a:lnSpc>
                <a:spcPct val="110000"/>
              </a:lnSpc>
              <a:spcBef>
                <a:spcPts val="1600"/>
              </a:spcBef>
              <a:spcAft>
                <a:spcPts val="0"/>
              </a:spcAft>
              <a:buSzPts val="1800"/>
              <a:buChar char="○"/>
              <a:defRPr/>
            </a:lvl5pPr>
            <a:lvl6pPr marL="2743200" lvl="5" indent="-342900" algn="l" rtl="0">
              <a:lnSpc>
                <a:spcPct val="110000"/>
              </a:lnSpc>
              <a:spcBef>
                <a:spcPts val="1600"/>
              </a:spcBef>
              <a:spcAft>
                <a:spcPts val="0"/>
              </a:spcAft>
              <a:buSzPts val="1800"/>
              <a:buChar char="■"/>
              <a:defRPr/>
            </a:lvl6pPr>
            <a:lvl7pPr marL="3200400" lvl="6" indent="-342900" algn="l" rtl="0">
              <a:lnSpc>
                <a:spcPct val="110000"/>
              </a:lnSpc>
              <a:spcBef>
                <a:spcPts val="1600"/>
              </a:spcBef>
              <a:spcAft>
                <a:spcPts val="0"/>
              </a:spcAft>
              <a:buSzPts val="1800"/>
              <a:buChar char="●"/>
              <a:defRPr/>
            </a:lvl7pPr>
            <a:lvl8pPr marL="3657600" lvl="7" indent="-342900" algn="l" rtl="0">
              <a:lnSpc>
                <a:spcPct val="110000"/>
              </a:lnSpc>
              <a:spcBef>
                <a:spcPts val="1600"/>
              </a:spcBef>
              <a:spcAft>
                <a:spcPts val="0"/>
              </a:spcAft>
              <a:buSzPts val="1800"/>
              <a:buChar char="○"/>
              <a:defRPr/>
            </a:lvl8pPr>
            <a:lvl9pPr marL="4114800" lvl="8" indent="-342900" algn="l" rtl="0">
              <a:lnSpc>
                <a:spcPct val="110000"/>
              </a:lnSpc>
              <a:spcBef>
                <a:spcPts val="1600"/>
              </a:spcBef>
              <a:spcAft>
                <a:spcPts val="1600"/>
              </a:spcAft>
              <a:buSzPts val="1800"/>
              <a:buChar char="■"/>
              <a:defRPr/>
            </a:lvl9pPr>
          </a:lstStyle>
          <a:p>
            <a:endParaRPr/>
          </a:p>
        </p:txBody>
      </p:sp>
      <p:sp>
        <p:nvSpPr>
          <p:cNvPr id="188" name="Google Shape;188;p27"/>
          <p:cNvSpPr txBox="1">
            <a:spLocks noGrp="1"/>
          </p:cNvSpPr>
          <p:nvPr>
            <p:ph type="dt" idx="10"/>
          </p:nvPr>
        </p:nvSpPr>
        <p:spPr>
          <a:xfrm>
            <a:off x="938758" y="4781759"/>
            <a:ext cx="1747200" cy="2616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89" name="Google Shape;189;p27"/>
          <p:cNvSpPr txBox="1">
            <a:spLocks noGrp="1"/>
          </p:cNvSpPr>
          <p:nvPr>
            <p:ph type="ftr" idx="11"/>
          </p:nvPr>
        </p:nvSpPr>
        <p:spPr>
          <a:xfrm>
            <a:off x="3028950" y="4781759"/>
            <a:ext cx="3086100" cy="2595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90" name="Google Shape;190;p27"/>
          <p:cNvSpPr txBox="1">
            <a:spLocks noGrp="1"/>
          </p:cNvSpPr>
          <p:nvPr>
            <p:ph type="sldNum" idx="12"/>
          </p:nvPr>
        </p:nvSpPr>
        <p:spPr>
          <a:xfrm>
            <a:off x="6457951" y="4781759"/>
            <a:ext cx="2114400" cy="259500"/>
          </a:xfrm>
          <a:prstGeom prst="rect">
            <a:avLst/>
          </a:prstGeom>
          <a:noFill/>
          <a:ln>
            <a:noFill/>
          </a:ln>
        </p:spPr>
        <p:txBody>
          <a:bodyPr spcFirstLastPara="1" wrap="square" lIns="91425" tIns="45700" rIns="91425" bIns="45700"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Content">
  <p:cSld name="Content">
    <p:spTree>
      <p:nvGrpSpPr>
        <p:cNvPr id="1" name="Shape 194"/>
        <p:cNvGrpSpPr/>
        <p:nvPr/>
      </p:nvGrpSpPr>
      <p:grpSpPr>
        <a:xfrm>
          <a:off x="0" y="0"/>
          <a:ext cx="0" cy="0"/>
          <a:chOff x="0" y="0"/>
          <a:chExt cx="0" cy="0"/>
        </a:xfrm>
      </p:grpSpPr>
      <p:sp>
        <p:nvSpPr>
          <p:cNvPr id="195" name="Google Shape;195;p29"/>
          <p:cNvSpPr txBox="1">
            <a:spLocks noGrp="1"/>
          </p:cNvSpPr>
          <p:nvPr>
            <p:ph type="title"/>
          </p:nvPr>
        </p:nvSpPr>
        <p:spPr>
          <a:xfrm>
            <a:off x="484171" y="350874"/>
            <a:ext cx="8170730" cy="54626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2800"/>
              <a:buFont typeface="Arial"/>
              <a:buNone/>
              <a:defRPr sz="2400" b="1" cap="none">
                <a:solidFill>
                  <a:srgbClr val="319B4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6" name="Google Shape;196;p29"/>
          <p:cNvSpPr txBox="1">
            <a:spLocks noGrp="1"/>
          </p:cNvSpPr>
          <p:nvPr>
            <p:ph type="body" idx="1"/>
          </p:nvPr>
        </p:nvSpPr>
        <p:spPr>
          <a:xfrm>
            <a:off x="484170" y="1010093"/>
            <a:ext cx="8170731" cy="3179135"/>
          </a:xfrm>
          <a:prstGeom prst="rect">
            <a:avLst/>
          </a:prstGeom>
          <a:noFill/>
          <a:ln>
            <a:noFill/>
          </a:ln>
        </p:spPr>
        <p:txBody>
          <a:bodyPr spcFirstLastPara="1" wrap="square" lIns="91425" tIns="45700" rIns="91425" bIns="45700" anchor="t" anchorCtr="0">
            <a:normAutofit/>
          </a:bodyPr>
          <a:lstStyle>
            <a:lvl1pPr marL="457200" lvl="0" indent="-365760" algn="l">
              <a:lnSpc>
                <a:spcPct val="90000"/>
              </a:lnSpc>
              <a:spcBef>
                <a:spcPts val="1000"/>
              </a:spcBef>
              <a:spcAft>
                <a:spcPts val="0"/>
              </a:spcAft>
              <a:buClr>
                <a:srgbClr val="319B42"/>
              </a:buClr>
              <a:buSzPts val="2160"/>
              <a:buFont typeface="Noto Sans Symbols"/>
              <a:buChar char="▪"/>
              <a:defRPr sz="1800"/>
            </a:lvl1pPr>
            <a:lvl2pPr marL="914400" lvl="1" indent="-368300" algn="l">
              <a:lnSpc>
                <a:spcPct val="90000"/>
              </a:lnSpc>
              <a:spcBef>
                <a:spcPts val="500"/>
              </a:spcBef>
              <a:spcAft>
                <a:spcPts val="0"/>
              </a:spcAft>
              <a:buClr>
                <a:schemeClr val="dk1"/>
              </a:buClr>
              <a:buSzPts val="2200"/>
              <a:buChar char="•"/>
              <a:defRPr sz="2200"/>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01"/>
        <p:cNvGrpSpPr/>
        <p:nvPr/>
      </p:nvGrpSpPr>
      <p:grpSpPr>
        <a:xfrm>
          <a:off x="0" y="0"/>
          <a:ext cx="0" cy="0"/>
          <a:chOff x="0" y="0"/>
          <a:chExt cx="0" cy="0"/>
        </a:xfrm>
      </p:grpSpPr>
      <p:sp>
        <p:nvSpPr>
          <p:cNvPr id="202" name="Google Shape;202;p31"/>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3899"/>
              <a:buFont typeface="Arial"/>
              <a:buNone/>
              <a:defRPr sz="3899"/>
            </a:lvl1pPr>
            <a:lvl2pPr lvl="1" algn="ctr">
              <a:spcBef>
                <a:spcPts val="0"/>
              </a:spcBef>
              <a:spcAft>
                <a:spcPts val="0"/>
              </a:spcAft>
              <a:buSzPts val="3899"/>
              <a:buNone/>
              <a:defRPr sz="3899"/>
            </a:lvl2pPr>
            <a:lvl3pPr lvl="2" algn="ctr">
              <a:spcBef>
                <a:spcPts val="0"/>
              </a:spcBef>
              <a:spcAft>
                <a:spcPts val="0"/>
              </a:spcAft>
              <a:buSzPts val="3899"/>
              <a:buNone/>
              <a:defRPr sz="3899"/>
            </a:lvl3pPr>
            <a:lvl4pPr lvl="3" algn="ctr">
              <a:spcBef>
                <a:spcPts val="0"/>
              </a:spcBef>
              <a:spcAft>
                <a:spcPts val="0"/>
              </a:spcAft>
              <a:buSzPts val="3899"/>
              <a:buNone/>
              <a:defRPr sz="3899"/>
            </a:lvl4pPr>
            <a:lvl5pPr lvl="4" algn="ctr">
              <a:spcBef>
                <a:spcPts val="0"/>
              </a:spcBef>
              <a:spcAft>
                <a:spcPts val="0"/>
              </a:spcAft>
              <a:buSzPts val="3899"/>
              <a:buNone/>
              <a:defRPr sz="3899"/>
            </a:lvl5pPr>
            <a:lvl6pPr lvl="5" algn="ctr">
              <a:spcBef>
                <a:spcPts val="0"/>
              </a:spcBef>
              <a:spcAft>
                <a:spcPts val="0"/>
              </a:spcAft>
              <a:buSzPts val="3899"/>
              <a:buNone/>
              <a:defRPr sz="3899"/>
            </a:lvl6pPr>
            <a:lvl7pPr lvl="6" algn="ctr">
              <a:spcBef>
                <a:spcPts val="0"/>
              </a:spcBef>
              <a:spcAft>
                <a:spcPts val="0"/>
              </a:spcAft>
              <a:buSzPts val="3899"/>
              <a:buNone/>
              <a:defRPr sz="3899"/>
            </a:lvl7pPr>
            <a:lvl8pPr lvl="7" algn="ctr">
              <a:spcBef>
                <a:spcPts val="0"/>
              </a:spcBef>
              <a:spcAft>
                <a:spcPts val="0"/>
              </a:spcAft>
              <a:buSzPts val="3899"/>
              <a:buNone/>
              <a:defRPr sz="3899"/>
            </a:lvl8pPr>
            <a:lvl9pPr lvl="8" algn="ctr">
              <a:spcBef>
                <a:spcPts val="0"/>
              </a:spcBef>
              <a:spcAft>
                <a:spcPts val="0"/>
              </a:spcAft>
              <a:buSzPts val="3899"/>
              <a:buNone/>
              <a:defRPr sz="3899"/>
            </a:lvl9pPr>
          </a:lstStyle>
          <a:p>
            <a:endParaRPr/>
          </a:p>
        </p:txBody>
      </p:sp>
      <p:sp>
        <p:nvSpPr>
          <p:cNvPr id="203" name="Google Shape;203;p31"/>
          <p:cNvSpPr txBox="1">
            <a:spLocks noGrp="1"/>
          </p:cNvSpPr>
          <p:nvPr>
            <p:ph type="subTitle" idx="1"/>
          </p:nvPr>
        </p:nvSpPr>
        <p:spPr>
          <a:xfrm>
            <a:off x="311701" y="2834125"/>
            <a:ext cx="85206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100"/>
              <a:buFont typeface="Arial"/>
              <a:buNone/>
              <a:defRPr sz="2100"/>
            </a:lvl1pPr>
            <a:lvl2pPr lvl="1" algn="ctr">
              <a:lnSpc>
                <a:spcPct val="100000"/>
              </a:lnSpc>
              <a:spcBef>
                <a:spcPts val="0"/>
              </a:spcBef>
              <a:spcAft>
                <a:spcPts val="0"/>
              </a:spcAft>
              <a:buSzPts val="2100"/>
              <a:buFont typeface="Arial"/>
              <a:buNone/>
              <a:defRPr sz="2100"/>
            </a:lvl2pPr>
            <a:lvl3pPr lvl="2" algn="ctr">
              <a:lnSpc>
                <a:spcPct val="100000"/>
              </a:lnSpc>
              <a:spcBef>
                <a:spcPts val="0"/>
              </a:spcBef>
              <a:spcAft>
                <a:spcPts val="0"/>
              </a:spcAft>
              <a:buSzPts val="2100"/>
              <a:buFont typeface="Arial"/>
              <a:buNone/>
              <a:defRPr sz="2100"/>
            </a:lvl3pPr>
            <a:lvl4pPr lvl="3" algn="ctr">
              <a:lnSpc>
                <a:spcPct val="100000"/>
              </a:lnSpc>
              <a:spcBef>
                <a:spcPts val="0"/>
              </a:spcBef>
              <a:spcAft>
                <a:spcPts val="0"/>
              </a:spcAft>
              <a:buSzPts val="2100"/>
              <a:buFont typeface="Arial"/>
              <a:buNone/>
              <a:defRPr sz="2100"/>
            </a:lvl4pPr>
            <a:lvl5pPr lvl="4" algn="ctr">
              <a:lnSpc>
                <a:spcPct val="100000"/>
              </a:lnSpc>
              <a:spcBef>
                <a:spcPts val="0"/>
              </a:spcBef>
              <a:spcAft>
                <a:spcPts val="0"/>
              </a:spcAft>
              <a:buSzPts val="2100"/>
              <a:buFont typeface="Arial"/>
              <a:buNone/>
              <a:defRPr sz="2100"/>
            </a:lvl5pPr>
            <a:lvl6pPr lvl="5" algn="ctr">
              <a:lnSpc>
                <a:spcPct val="100000"/>
              </a:lnSpc>
              <a:spcBef>
                <a:spcPts val="0"/>
              </a:spcBef>
              <a:spcAft>
                <a:spcPts val="0"/>
              </a:spcAft>
              <a:buSzPts val="2100"/>
              <a:buFont typeface="Arial"/>
              <a:buNone/>
              <a:defRPr sz="2100"/>
            </a:lvl6pPr>
            <a:lvl7pPr lvl="6" algn="ctr">
              <a:lnSpc>
                <a:spcPct val="100000"/>
              </a:lnSpc>
              <a:spcBef>
                <a:spcPts val="0"/>
              </a:spcBef>
              <a:spcAft>
                <a:spcPts val="0"/>
              </a:spcAft>
              <a:buSzPts val="2100"/>
              <a:buFont typeface="Arial"/>
              <a:buNone/>
              <a:defRPr sz="2100"/>
            </a:lvl7pPr>
            <a:lvl8pPr lvl="7" algn="ctr">
              <a:lnSpc>
                <a:spcPct val="100000"/>
              </a:lnSpc>
              <a:spcBef>
                <a:spcPts val="0"/>
              </a:spcBef>
              <a:spcAft>
                <a:spcPts val="0"/>
              </a:spcAft>
              <a:buSzPts val="2100"/>
              <a:buFont typeface="Arial"/>
              <a:buNone/>
              <a:defRPr sz="2100"/>
            </a:lvl8pPr>
            <a:lvl9pPr lvl="8" algn="ctr">
              <a:lnSpc>
                <a:spcPct val="100000"/>
              </a:lnSpc>
              <a:spcBef>
                <a:spcPts val="0"/>
              </a:spcBef>
              <a:spcAft>
                <a:spcPts val="0"/>
              </a:spcAft>
              <a:buSzPts val="2100"/>
              <a:buFont typeface="Arial"/>
              <a:buNone/>
              <a:defRPr sz="2100"/>
            </a:lvl9pPr>
          </a:lstStyle>
          <a:p>
            <a:endParaRPr/>
          </a:p>
        </p:txBody>
      </p:sp>
      <p:sp>
        <p:nvSpPr>
          <p:cNvPr id="204" name="Google Shape;204;p31"/>
          <p:cNvSpPr txBox="1">
            <a:spLocks noGrp="1"/>
          </p:cNvSpPr>
          <p:nvPr>
            <p:ph type="sldNum" idx="12"/>
          </p:nvPr>
        </p:nvSpPr>
        <p:spPr>
          <a:xfrm>
            <a:off x="8472458" y="4663216"/>
            <a:ext cx="548700" cy="393600"/>
          </a:xfrm>
          <a:prstGeom prst="rect">
            <a:avLst/>
          </a:prstGeom>
          <a:noFill/>
          <a:ln>
            <a:noFill/>
          </a:ln>
        </p:spPr>
        <p:txBody>
          <a:bodyPr spcFirstLastPara="1" wrap="square" lIns="91425" tIns="91425" rIns="91425" bIns="91425" anchor="ctr" anchorCtr="0">
            <a:noAutofit/>
          </a:bodyPr>
          <a:lstStyle>
            <a:lvl1pPr marL="0" lvl="0" indent="0" algn="l">
              <a:lnSpc>
                <a:spcPct val="100000"/>
              </a:lnSpc>
              <a:spcBef>
                <a:spcPts val="0"/>
              </a:spcBef>
              <a:spcAft>
                <a:spcPts val="0"/>
              </a:spcAft>
              <a:buNone/>
              <a:defRPr/>
            </a:lvl1pPr>
            <a:lvl2pPr marL="0" lvl="1" indent="0" algn="l">
              <a:lnSpc>
                <a:spcPct val="100000"/>
              </a:lnSpc>
              <a:spcBef>
                <a:spcPts val="0"/>
              </a:spcBef>
              <a:spcAft>
                <a:spcPts val="0"/>
              </a:spcAft>
              <a:buNone/>
              <a:defRPr/>
            </a:lvl2pPr>
            <a:lvl3pPr marL="0" lvl="2" indent="0" algn="l">
              <a:lnSpc>
                <a:spcPct val="100000"/>
              </a:lnSpc>
              <a:spcBef>
                <a:spcPts val="0"/>
              </a:spcBef>
              <a:spcAft>
                <a:spcPts val="0"/>
              </a:spcAft>
              <a:buNone/>
              <a:defRPr/>
            </a:lvl3pPr>
            <a:lvl4pPr marL="0" lvl="3" indent="0" algn="l">
              <a:lnSpc>
                <a:spcPct val="100000"/>
              </a:lnSpc>
              <a:spcBef>
                <a:spcPts val="0"/>
              </a:spcBef>
              <a:spcAft>
                <a:spcPts val="0"/>
              </a:spcAft>
              <a:buNone/>
              <a:defRPr/>
            </a:lvl4pPr>
            <a:lvl5pPr marL="0" lvl="4" indent="0" algn="l">
              <a:lnSpc>
                <a:spcPct val="100000"/>
              </a:lnSpc>
              <a:spcBef>
                <a:spcPts val="0"/>
              </a:spcBef>
              <a:spcAft>
                <a:spcPts val="0"/>
              </a:spcAft>
              <a:buNone/>
              <a:defRPr/>
            </a:lvl5pPr>
            <a:lvl6pPr marL="0" lvl="5" indent="0" algn="l">
              <a:lnSpc>
                <a:spcPct val="100000"/>
              </a:lnSpc>
              <a:spcBef>
                <a:spcPts val="0"/>
              </a:spcBef>
              <a:spcAft>
                <a:spcPts val="0"/>
              </a:spcAft>
              <a:buNone/>
              <a:defRPr/>
            </a:lvl6pPr>
            <a:lvl7pPr marL="0" lvl="6" indent="0" algn="l">
              <a:lnSpc>
                <a:spcPct val="100000"/>
              </a:lnSpc>
              <a:spcBef>
                <a:spcPts val="0"/>
              </a:spcBef>
              <a:spcAft>
                <a:spcPts val="0"/>
              </a:spcAft>
              <a:buNone/>
              <a:defRPr/>
            </a:lvl7pPr>
            <a:lvl8pPr marL="0" lvl="7" indent="0" algn="l">
              <a:lnSpc>
                <a:spcPct val="100000"/>
              </a:lnSpc>
              <a:spcBef>
                <a:spcPts val="0"/>
              </a:spcBef>
              <a:spcAft>
                <a:spcPts val="0"/>
              </a:spcAft>
              <a:buNone/>
              <a:defRPr/>
            </a:lvl8pPr>
            <a:lvl9pPr marL="0" lvl="8" indent="0" algn="l">
              <a:lnSpc>
                <a:spcPct val="100000"/>
              </a:lnSpc>
              <a:spcBef>
                <a:spcPts val="0"/>
              </a:spcBef>
              <a:spcAft>
                <a:spcPts val="0"/>
              </a:spcAft>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11"/>
        <p:cNvGrpSpPr/>
        <p:nvPr/>
      </p:nvGrpSpPr>
      <p:grpSpPr>
        <a:xfrm>
          <a:off x="0" y="0"/>
          <a:ext cx="0" cy="0"/>
          <a:chOff x="0" y="0"/>
          <a:chExt cx="0" cy="0"/>
        </a:xfrm>
      </p:grpSpPr>
      <p:sp>
        <p:nvSpPr>
          <p:cNvPr id="212" name="Google Shape;212;p33"/>
          <p:cNvSpPr txBox="1">
            <a:spLocks noGrp="1"/>
          </p:cNvSpPr>
          <p:nvPr>
            <p:ph type="ctrTitle"/>
          </p:nvPr>
        </p:nvSpPr>
        <p:spPr>
          <a:xfrm>
            <a:off x="1143000" y="841772"/>
            <a:ext cx="6858000" cy="17907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3375"/>
              <a:buFont typeface="Calibri"/>
              <a:buNone/>
              <a:defRPr sz="3375"/>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3" name="Google Shape;213;p33"/>
          <p:cNvSpPr txBox="1">
            <a:spLocks noGrp="1"/>
          </p:cNvSpPr>
          <p:nvPr>
            <p:ph type="subTitle" idx="1"/>
          </p:nvPr>
        </p:nvSpPr>
        <p:spPr>
          <a:xfrm>
            <a:off x="1143000" y="2701528"/>
            <a:ext cx="6858000" cy="124182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67"/>
              </a:spcBef>
              <a:spcAft>
                <a:spcPts val="0"/>
              </a:spcAft>
              <a:buClr>
                <a:schemeClr val="dk1"/>
              </a:buClr>
              <a:buSzPts val="1350"/>
              <a:buNone/>
              <a:defRPr sz="1350"/>
            </a:lvl1pPr>
            <a:lvl2pPr lvl="1" algn="ctr">
              <a:lnSpc>
                <a:spcPct val="90000"/>
              </a:lnSpc>
              <a:spcBef>
                <a:spcPts val="533"/>
              </a:spcBef>
              <a:spcAft>
                <a:spcPts val="0"/>
              </a:spcAft>
              <a:buClr>
                <a:schemeClr val="dk1"/>
              </a:buClr>
              <a:buSzPts val="1125"/>
              <a:buNone/>
              <a:defRPr sz="1125"/>
            </a:lvl2pPr>
            <a:lvl3pPr lvl="2" algn="ctr">
              <a:lnSpc>
                <a:spcPct val="90000"/>
              </a:lnSpc>
              <a:spcBef>
                <a:spcPts val="533"/>
              </a:spcBef>
              <a:spcAft>
                <a:spcPts val="0"/>
              </a:spcAft>
              <a:buClr>
                <a:schemeClr val="dk1"/>
              </a:buClr>
              <a:buSzPts val="1012"/>
              <a:buNone/>
              <a:defRPr sz="1012"/>
            </a:lvl3pPr>
            <a:lvl4pPr lvl="3" algn="ctr">
              <a:lnSpc>
                <a:spcPct val="90000"/>
              </a:lnSpc>
              <a:spcBef>
                <a:spcPts val="533"/>
              </a:spcBef>
              <a:spcAft>
                <a:spcPts val="0"/>
              </a:spcAft>
              <a:buClr>
                <a:schemeClr val="dk1"/>
              </a:buClr>
              <a:buSzPts val="900"/>
              <a:buNone/>
              <a:defRPr sz="900"/>
            </a:lvl4pPr>
            <a:lvl5pPr lvl="4" algn="ctr">
              <a:lnSpc>
                <a:spcPct val="90000"/>
              </a:lnSpc>
              <a:spcBef>
                <a:spcPts val="533"/>
              </a:spcBef>
              <a:spcAft>
                <a:spcPts val="0"/>
              </a:spcAft>
              <a:buClr>
                <a:schemeClr val="dk1"/>
              </a:buClr>
              <a:buSzPts val="900"/>
              <a:buNone/>
              <a:defRPr sz="900"/>
            </a:lvl5pPr>
            <a:lvl6pPr lvl="5" algn="ctr">
              <a:lnSpc>
                <a:spcPct val="90000"/>
              </a:lnSpc>
              <a:spcBef>
                <a:spcPts val="533"/>
              </a:spcBef>
              <a:spcAft>
                <a:spcPts val="0"/>
              </a:spcAft>
              <a:buClr>
                <a:schemeClr val="dk1"/>
              </a:buClr>
              <a:buSzPts val="900"/>
              <a:buNone/>
              <a:defRPr sz="900"/>
            </a:lvl6pPr>
            <a:lvl7pPr lvl="6" algn="ctr">
              <a:lnSpc>
                <a:spcPct val="90000"/>
              </a:lnSpc>
              <a:spcBef>
                <a:spcPts val="533"/>
              </a:spcBef>
              <a:spcAft>
                <a:spcPts val="0"/>
              </a:spcAft>
              <a:buClr>
                <a:schemeClr val="dk1"/>
              </a:buClr>
              <a:buSzPts val="900"/>
              <a:buNone/>
              <a:defRPr sz="900"/>
            </a:lvl7pPr>
            <a:lvl8pPr lvl="7" algn="ctr">
              <a:lnSpc>
                <a:spcPct val="90000"/>
              </a:lnSpc>
              <a:spcBef>
                <a:spcPts val="533"/>
              </a:spcBef>
              <a:spcAft>
                <a:spcPts val="0"/>
              </a:spcAft>
              <a:buClr>
                <a:schemeClr val="dk1"/>
              </a:buClr>
              <a:buSzPts val="900"/>
              <a:buNone/>
              <a:defRPr sz="900"/>
            </a:lvl8pPr>
            <a:lvl9pPr lvl="8" algn="ctr">
              <a:lnSpc>
                <a:spcPct val="90000"/>
              </a:lnSpc>
              <a:spcBef>
                <a:spcPts val="533"/>
              </a:spcBef>
              <a:spcAft>
                <a:spcPts val="0"/>
              </a:spcAft>
              <a:buClr>
                <a:schemeClr val="dk1"/>
              </a:buClr>
              <a:buSzPts val="900"/>
              <a:buNone/>
              <a:defRPr sz="900"/>
            </a:lvl9pPr>
          </a:lstStyle>
          <a:p>
            <a:endParaRPr/>
          </a:p>
        </p:txBody>
      </p:sp>
      <p:sp>
        <p:nvSpPr>
          <p:cNvPr id="214" name="Google Shape;214;p33"/>
          <p:cNvSpPr txBox="1">
            <a:spLocks noGrp="1"/>
          </p:cNvSpPr>
          <p:nvPr>
            <p:ph type="dt" idx="10"/>
          </p:nvPr>
        </p:nvSpPr>
        <p:spPr>
          <a:xfrm>
            <a:off x="628650" y="4767267"/>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5" name="Google Shape;215;p33"/>
          <p:cNvSpPr txBox="1">
            <a:spLocks noGrp="1"/>
          </p:cNvSpPr>
          <p:nvPr>
            <p:ph type="ftr" idx="11"/>
          </p:nvPr>
        </p:nvSpPr>
        <p:spPr>
          <a:xfrm>
            <a:off x="3028950" y="4767267"/>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6" name="Google Shape;216;p33"/>
          <p:cNvSpPr txBox="1">
            <a:spLocks noGrp="1"/>
          </p:cNvSpPr>
          <p:nvPr>
            <p:ph type="sldNum" idx="12"/>
          </p:nvPr>
        </p:nvSpPr>
        <p:spPr>
          <a:xfrm>
            <a:off x="6457951" y="4767267"/>
            <a:ext cx="2057400" cy="273844"/>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217"/>
        <p:cNvGrpSpPr/>
        <p:nvPr/>
      </p:nvGrpSpPr>
      <p:grpSpPr>
        <a:xfrm>
          <a:off x="0" y="0"/>
          <a:ext cx="0" cy="0"/>
          <a:chOff x="0" y="0"/>
          <a:chExt cx="0" cy="0"/>
        </a:xfrm>
      </p:grpSpPr>
      <p:sp>
        <p:nvSpPr>
          <p:cNvPr id="218" name="Google Shape;218;p34"/>
          <p:cNvSpPr txBox="1">
            <a:spLocks noGrp="1"/>
          </p:cNvSpPr>
          <p:nvPr>
            <p:ph type="ctrTitle"/>
          </p:nvPr>
        </p:nvSpPr>
        <p:spPr>
          <a:xfrm>
            <a:off x="1143000" y="841772"/>
            <a:ext cx="6858000" cy="17907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3376"/>
              <a:buFont typeface="Calibri"/>
              <a:buNone/>
              <a:defRPr sz="3375"/>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9" name="Google Shape;219;p34"/>
          <p:cNvSpPr txBox="1">
            <a:spLocks noGrp="1"/>
          </p:cNvSpPr>
          <p:nvPr>
            <p:ph type="subTitle" idx="1"/>
          </p:nvPr>
        </p:nvSpPr>
        <p:spPr>
          <a:xfrm>
            <a:off x="1143000" y="2701528"/>
            <a:ext cx="6858000" cy="124182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67"/>
              </a:spcBef>
              <a:spcAft>
                <a:spcPts val="0"/>
              </a:spcAft>
              <a:buClr>
                <a:schemeClr val="dk1"/>
              </a:buClr>
              <a:buSzPts val="1351"/>
              <a:buNone/>
              <a:defRPr sz="1351"/>
            </a:lvl1pPr>
            <a:lvl2pPr lvl="1" algn="ctr">
              <a:lnSpc>
                <a:spcPct val="90000"/>
              </a:lnSpc>
              <a:spcBef>
                <a:spcPts val="533"/>
              </a:spcBef>
              <a:spcAft>
                <a:spcPts val="0"/>
              </a:spcAft>
              <a:buClr>
                <a:schemeClr val="dk1"/>
              </a:buClr>
              <a:buSzPts val="1125"/>
              <a:buNone/>
              <a:defRPr sz="1125"/>
            </a:lvl2pPr>
            <a:lvl3pPr lvl="2" algn="ctr">
              <a:lnSpc>
                <a:spcPct val="90000"/>
              </a:lnSpc>
              <a:spcBef>
                <a:spcPts val="533"/>
              </a:spcBef>
              <a:spcAft>
                <a:spcPts val="0"/>
              </a:spcAft>
              <a:buClr>
                <a:schemeClr val="dk1"/>
              </a:buClr>
              <a:buSzPts val="1013"/>
              <a:buNone/>
              <a:defRPr sz="1013"/>
            </a:lvl3pPr>
            <a:lvl4pPr lvl="3" algn="ctr">
              <a:lnSpc>
                <a:spcPct val="90000"/>
              </a:lnSpc>
              <a:spcBef>
                <a:spcPts val="533"/>
              </a:spcBef>
              <a:spcAft>
                <a:spcPts val="0"/>
              </a:spcAft>
              <a:buClr>
                <a:schemeClr val="dk1"/>
              </a:buClr>
              <a:buSzPts val="900"/>
              <a:buNone/>
              <a:defRPr sz="900"/>
            </a:lvl4pPr>
            <a:lvl5pPr lvl="4" algn="ctr">
              <a:lnSpc>
                <a:spcPct val="90000"/>
              </a:lnSpc>
              <a:spcBef>
                <a:spcPts val="533"/>
              </a:spcBef>
              <a:spcAft>
                <a:spcPts val="0"/>
              </a:spcAft>
              <a:buClr>
                <a:schemeClr val="dk1"/>
              </a:buClr>
              <a:buSzPts val="900"/>
              <a:buNone/>
              <a:defRPr sz="900"/>
            </a:lvl5pPr>
            <a:lvl6pPr lvl="5" algn="ctr">
              <a:lnSpc>
                <a:spcPct val="90000"/>
              </a:lnSpc>
              <a:spcBef>
                <a:spcPts val="533"/>
              </a:spcBef>
              <a:spcAft>
                <a:spcPts val="0"/>
              </a:spcAft>
              <a:buClr>
                <a:schemeClr val="dk1"/>
              </a:buClr>
              <a:buSzPts val="900"/>
              <a:buNone/>
              <a:defRPr sz="900"/>
            </a:lvl6pPr>
            <a:lvl7pPr lvl="6" algn="ctr">
              <a:lnSpc>
                <a:spcPct val="90000"/>
              </a:lnSpc>
              <a:spcBef>
                <a:spcPts val="533"/>
              </a:spcBef>
              <a:spcAft>
                <a:spcPts val="0"/>
              </a:spcAft>
              <a:buClr>
                <a:schemeClr val="dk1"/>
              </a:buClr>
              <a:buSzPts val="900"/>
              <a:buNone/>
              <a:defRPr sz="900"/>
            </a:lvl7pPr>
            <a:lvl8pPr lvl="7" algn="ctr">
              <a:lnSpc>
                <a:spcPct val="90000"/>
              </a:lnSpc>
              <a:spcBef>
                <a:spcPts val="533"/>
              </a:spcBef>
              <a:spcAft>
                <a:spcPts val="0"/>
              </a:spcAft>
              <a:buClr>
                <a:schemeClr val="dk1"/>
              </a:buClr>
              <a:buSzPts val="900"/>
              <a:buNone/>
              <a:defRPr sz="900"/>
            </a:lvl8pPr>
            <a:lvl9pPr lvl="8" algn="ctr">
              <a:lnSpc>
                <a:spcPct val="90000"/>
              </a:lnSpc>
              <a:spcBef>
                <a:spcPts val="533"/>
              </a:spcBef>
              <a:spcAft>
                <a:spcPts val="0"/>
              </a:spcAft>
              <a:buClr>
                <a:schemeClr val="dk1"/>
              </a:buClr>
              <a:buSzPts val="900"/>
              <a:buNone/>
              <a:defRPr sz="900"/>
            </a:lvl9pPr>
          </a:lstStyle>
          <a:p>
            <a:endParaRPr/>
          </a:p>
        </p:txBody>
      </p:sp>
      <p:sp>
        <p:nvSpPr>
          <p:cNvPr id="220" name="Google Shape;220;p34"/>
          <p:cNvSpPr txBox="1">
            <a:spLocks noGrp="1"/>
          </p:cNvSpPr>
          <p:nvPr>
            <p:ph type="dt" idx="10"/>
          </p:nvPr>
        </p:nvSpPr>
        <p:spPr>
          <a:xfrm>
            <a:off x="628650" y="4767267"/>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1" name="Google Shape;221;p34"/>
          <p:cNvSpPr txBox="1">
            <a:spLocks noGrp="1"/>
          </p:cNvSpPr>
          <p:nvPr>
            <p:ph type="ftr" idx="11"/>
          </p:nvPr>
        </p:nvSpPr>
        <p:spPr>
          <a:xfrm>
            <a:off x="3028950" y="4767267"/>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2" name="Google Shape;222;p34"/>
          <p:cNvSpPr txBox="1">
            <a:spLocks noGrp="1"/>
          </p:cNvSpPr>
          <p:nvPr>
            <p:ph type="sldNum" idx="12"/>
          </p:nvPr>
        </p:nvSpPr>
        <p:spPr>
          <a:xfrm>
            <a:off x="6457951" y="4767267"/>
            <a:ext cx="2057400" cy="273844"/>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30"/>
        <p:cNvGrpSpPr/>
        <p:nvPr/>
      </p:nvGrpSpPr>
      <p:grpSpPr>
        <a:xfrm>
          <a:off x="0" y="0"/>
          <a:ext cx="0" cy="0"/>
          <a:chOff x="0" y="0"/>
          <a:chExt cx="0" cy="0"/>
        </a:xfrm>
      </p:grpSpPr>
      <p:sp>
        <p:nvSpPr>
          <p:cNvPr id="231" name="Google Shape;231;p36"/>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rgbClr val="FFC000"/>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2" name="Google Shape;232;p36"/>
          <p:cNvSpPr txBox="1">
            <a:spLocks noGrp="1"/>
          </p:cNvSpPr>
          <p:nvPr>
            <p:ph type="body" idx="1"/>
          </p:nvPr>
        </p:nvSpPr>
        <p:spPr>
          <a:xfrm>
            <a:off x="457200" y="1200151"/>
            <a:ext cx="8229600" cy="3394472"/>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270"/>
              </a:spcBef>
              <a:spcAft>
                <a:spcPts val="0"/>
              </a:spcAft>
              <a:buSzPts val="1800"/>
              <a:buChar char="•"/>
              <a:defRPr/>
            </a:lvl1pPr>
            <a:lvl2pPr marL="914400" lvl="1" indent="-342900" algn="l">
              <a:lnSpc>
                <a:spcPct val="100000"/>
              </a:lnSpc>
              <a:spcBef>
                <a:spcPts val="270"/>
              </a:spcBef>
              <a:spcAft>
                <a:spcPts val="0"/>
              </a:spcAft>
              <a:buSzPts val="1800"/>
              <a:buChar char="–"/>
              <a:defRPr/>
            </a:lvl2pPr>
            <a:lvl3pPr marL="1371600" lvl="2" indent="-342900" algn="l">
              <a:lnSpc>
                <a:spcPct val="100000"/>
              </a:lnSpc>
              <a:spcBef>
                <a:spcPts val="270"/>
              </a:spcBef>
              <a:spcAft>
                <a:spcPts val="0"/>
              </a:spcAft>
              <a:buSzPts val="1800"/>
              <a:buChar char="•"/>
              <a:defRPr/>
            </a:lvl3pPr>
            <a:lvl4pPr marL="1828800" lvl="3" indent="-342900" algn="l">
              <a:lnSpc>
                <a:spcPct val="100000"/>
              </a:lnSpc>
              <a:spcBef>
                <a:spcPts val="270"/>
              </a:spcBef>
              <a:spcAft>
                <a:spcPts val="0"/>
              </a:spcAft>
              <a:buSzPts val="1800"/>
              <a:buChar char="–"/>
              <a:defRPr/>
            </a:lvl4pPr>
            <a:lvl5pPr marL="2286000" lvl="4" indent="-342900" algn="l">
              <a:lnSpc>
                <a:spcPct val="100000"/>
              </a:lnSpc>
              <a:spcBef>
                <a:spcPts val="270"/>
              </a:spcBef>
              <a:spcAft>
                <a:spcPts val="0"/>
              </a:spcAft>
              <a:buSzPts val="1800"/>
              <a:buChar char="»"/>
              <a:defRPr/>
            </a:lvl5pPr>
            <a:lvl6pPr marL="2743200" lvl="5" indent="-342900" algn="l">
              <a:lnSpc>
                <a:spcPct val="100000"/>
              </a:lnSpc>
              <a:spcBef>
                <a:spcPts val="270"/>
              </a:spcBef>
              <a:spcAft>
                <a:spcPts val="0"/>
              </a:spcAft>
              <a:buClr>
                <a:schemeClr val="dk1"/>
              </a:buClr>
              <a:buSzPts val="1800"/>
              <a:buChar char="•"/>
              <a:defRPr/>
            </a:lvl6pPr>
            <a:lvl7pPr marL="3200400" lvl="6" indent="-342900" algn="l">
              <a:lnSpc>
                <a:spcPct val="100000"/>
              </a:lnSpc>
              <a:spcBef>
                <a:spcPts val="270"/>
              </a:spcBef>
              <a:spcAft>
                <a:spcPts val="0"/>
              </a:spcAft>
              <a:buClr>
                <a:schemeClr val="dk1"/>
              </a:buClr>
              <a:buSzPts val="1800"/>
              <a:buChar char="•"/>
              <a:defRPr/>
            </a:lvl7pPr>
            <a:lvl8pPr marL="3657600" lvl="7" indent="-342900" algn="l">
              <a:lnSpc>
                <a:spcPct val="100000"/>
              </a:lnSpc>
              <a:spcBef>
                <a:spcPts val="270"/>
              </a:spcBef>
              <a:spcAft>
                <a:spcPts val="0"/>
              </a:spcAft>
              <a:buClr>
                <a:schemeClr val="dk1"/>
              </a:buClr>
              <a:buSzPts val="1800"/>
              <a:buChar char="•"/>
              <a:defRPr/>
            </a:lvl8pPr>
            <a:lvl9pPr marL="4114800" lvl="8" indent="-342900" algn="l">
              <a:lnSpc>
                <a:spcPct val="100000"/>
              </a:lnSpc>
              <a:spcBef>
                <a:spcPts val="270"/>
              </a:spcBef>
              <a:spcAft>
                <a:spcPts val="0"/>
              </a:spcAft>
              <a:buClr>
                <a:schemeClr val="dk1"/>
              </a:buClr>
              <a:buSzPts val="1800"/>
              <a:buChar char="•"/>
              <a:defRPr/>
            </a:lvl9pPr>
          </a:lstStyle>
          <a:p>
            <a:endParaRPr/>
          </a:p>
        </p:txBody>
      </p:sp>
      <p:sp>
        <p:nvSpPr>
          <p:cNvPr id="233" name="Google Shape;233;p36"/>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4" name="Google Shape;234;p36"/>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5" name="Google Shape;235;p36"/>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3A3C3D"/>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3A3C3D"/>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3A3C3D"/>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3A3C3D"/>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3A3C3D"/>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3A3C3D"/>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3A3C3D"/>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3A3C3D"/>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3A3C3D"/>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ontent">
  <p:cSld name="Content">
    <p:spTree>
      <p:nvGrpSpPr>
        <p:cNvPr id="1" name="Shape 250"/>
        <p:cNvGrpSpPr/>
        <p:nvPr/>
      </p:nvGrpSpPr>
      <p:grpSpPr>
        <a:xfrm>
          <a:off x="0" y="0"/>
          <a:ext cx="0" cy="0"/>
          <a:chOff x="0" y="0"/>
          <a:chExt cx="0" cy="0"/>
        </a:xfrm>
      </p:grpSpPr>
      <p:sp>
        <p:nvSpPr>
          <p:cNvPr id="251" name="Google Shape;251;p38"/>
          <p:cNvSpPr txBox="1">
            <a:spLocks noGrp="1"/>
          </p:cNvSpPr>
          <p:nvPr>
            <p:ph type="dt" idx="10"/>
          </p:nvPr>
        </p:nvSpPr>
        <p:spPr>
          <a:xfrm>
            <a:off x="939155" y="4767264"/>
            <a:ext cx="20574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825"/>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2" name="Google Shape;252;p38"/>
          <p:cNvSpPr txBox="1">
            <a:spLocks noGrp="1"/>
          </p:cNvSpPr>
          <p:nvPr>
            <p:ph type="ftr" idx="11"/>
          </p:nvPr>
        </p:nvSpPr>
        <p:spPr>
          <a:xfrm>
            <a:off x="3339455" y="4767264"/>
            <a:ext cx="30861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825"/>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3" name="Google Shape;253;p38"/>
          <p:cNvSpPr txBox="1">
            <a:spLocks noGrp="1"/>
          </p:cNvSpPr>
          <p:nvPr>
            <p:ph type="sldNum" idx="12"/>
          </p:nvPr>
        </p:nvSpPr>
        <p:spPr>
          <a:xfrm>
            <a:off x="6768455" y="4767264"/>
            <a:ext cx="2057400" cy="273844"/>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sz="825" b="0" i="0" u="none" strike="noStrike" cap="none">
                <a:solidFill>
                  <a:srgbClr val="FFFFFF"/>
                </a:solidFill>
                <a:latin typeface="Arial"/>
                <a:ea typeface="Arial"/>
                <a:cs typeface="Arial"/>
                <a:sym typeface="Arial"/>
              </a:defRPr>
            </a:lvl1pPr>
            <a:lvl2pPr marL="0" lvl="1" indent="0" algn="r">
              <a:lnSpc>
                <a:spcPct val="100000"/>
              </a:lnSpc>
              <a:spcBef>
                <a:spcPts val="0"/>
              </a:spcBef>
              <a:spcAft>
                <a:spcPts val="0"/>
              </a:spcAft>
              <a:buNone/>
              <a:defRPr sz="825" b="0" i="0" u="none" strike="noStrike" cap="none">
                <a:solidFill>
                  <a:srgbClr val="FFFFFF"/>
                </a:solidFill>
                <a:latin typeface="Arial"/>
                <a:ea typeface="Arial"/>
                <a:cs typeface="Arial"/>
                <a:sym typeface="Arial"/>
              </a:defRPr>
            </a:lvl2pPr>
            <a:lvl3pPr marL="0" lvl="2" indent="0" algn="r">
              <a:lnSpc>
                <a:spcPct val="100000"/>
              </a:lnSpc>
              <a:spcBef>
                <a:spcPts val="0"/>
              </a:spcBef>
              <a:spcAft>
                <a:spcPts val="0"/>
              </a:spcAft>
              <a:buNone/>
              <a:defRPr sz="825" b="0" i="0" u="none" strike="noStrike" cap="none">
                <a:solidFill>
                  <a:srgbClr val="FFFFFF"/>
                </a:solidFill>
                <a:latin typeface="Arial"/>
                <a:ea typeface="Arial"/>
                <a:cs typeface="Arial"/>
                <a:sym typeface="Arial"/>
              </a:defRPr>
            </a:lvl3pPr>
            <a:lvl4pPr marL="0" lvl="3" indent="0" algn="r">
              <a:lnSpc>
                <a:spcPct val="100000"/>
              </a:lnSpc>
              <a:spcBef>
                <a:spcPts val="0"/>
              </a:spcBef>
              <a:spcAft>
                <a:spcPts val="0"/>
              </a:spcAft>
              <a:buNone/>
              <a:defRPr sz="825" b="0" i="0" u="none" strike="noStrike" cap="none">
                <a:solidFill>
                  <a:srgbClr val="FFFFFF"/>
                </a:solidFill>
                <a:latin typeface="Arial"/>
                <a:ea typeface="Arial"/>
                <a:cs typeface="Arial"/>
                <a:sym typeface="Arial"/>
              </a:defRPr>
            </a:lvl4pPr>
            <a:lvl5pPr marL="0" lvl="4" indent="0" algn="r">
              <a:lnSpc>
                <a:spcPct val="100000"/>
              </a:lnSpc>
              <a:spcBef>
                <a:spcPts val="0"/>
              </a:spcBef>
              <a:spcAft>
                <a:spcPts val="0"/>
              </a:spcAft>
              <a:buNone/>
              <a:defRPr sz="825" b="0" i="0" u="none" strike="noStrike" cap="none">
                <a:solidFill>
                  <a:srgbClr val="FFFFFF"/>
                </a:solidFill>
                <a:latin typeface="Arial"/>
                <a:ea typeface="Arial"/>
                <a:cs typeface="Arial"/>
                <a:sym typeface="Arial"/>
              </a:defRPr>
            </a:lvl5pPr>
            <a:lvl6pPr marL="0" lvl="5" indent="0" algn="r">
              <a:lnSpc>
                <a:spcPct val="100000"/>
              </a:lnSpc>
              <a:spcBef>
                <a:spcPts val="0"/>
              </a:spcBef>
              <a:spcAft>
                <a:spcPts val="0"/>
              </a:spcAft>
              <a:buNone/>
              <a:defRPr sz="825" b="0" i="0" u="none" strike="noStrike" cap="none">
                <a:solidFill>
                  <a:srgbClr val="FFFFFF"/>
                </a:solidFill>
                <a:latin typeface="Arial"/>
                <a:ea typeface="Arial"/>
                <a:cs typeface="Arial"/>
                <a:sym typeface="Arial"/>
              </a:defRPr>
            </a:lvl6pPr>
            <a:lvl7pPr marL="0" lvl="6" indent="0" algn="r">
              <a:lnSpc>
                <a:spcPct val="100000"/>
              </a:lnSpc>
              <a:spcBef>
                <a:spcPts val="0"/>
              </a:spcBef>
              <a:spcAft>
                <a:spcPts val="0"/>
              </a:spcAft>
              <a:buNone/>
              <a:defRPr sz="825" b="0" i="0" u="none" strike="noStrike" cap="none">
                <a:solidFill>
                  <a:srgbClr val="FFFFFF"/>
                </a:solidFill>
                <a:latin typeface="Arial"/>
                <a:ea typeface="Arial"/>
                <a:cs typeface="Arial"/>
                <a:sym typeface="Arial"/>
              </a:defRPr>
            </a:lvl7pPr>
            <a:lvl8pPr marL="0" lvl="7" indent="0" algn="r">
              <a:lnSpc>
                <a:spcPct val="100000"/>
              </a:lnSpc>
              <a:spcBef>
                <a:spcPts val="0"/>
              </a:spcBef>
              <a:spcAft>
                <a:spcPts val="0"/>
              </a:spcAft>
              <a:buNone/>
              <a:defRPr sz="825" b="0" i="0" u="none" strike="noStrike" cap="none">
                <a:solidFill>
                  <a:srgbClr val="FFFFFF"/>
                </a:solidFill>
                <a:latin typeface="Arial"/>
                <a:ea typeface="Arial"/>
                <a:cs typeface="Arial"/>
                <a:sym typeface="Arial"/>
              </a:defRPr>
            </a:lvl8pPr>
            <a:lvl9pPr marL="0" lvl="8" indent="0" algn="r">
              <a:lnSpc>
                <a:spcPct val="100000"/>
              </a:lnSpc>
              <a:spcBef>
                <a:spcPts val="0"/>
              </a:spcBef>
              <a:spcAft>
                <a:spcPts val="0"/>
              </a:spcAft>
              <a:buNone/>
              <a:defRPr sz="825" b="0" i="0" u="none" strike="noStrike" cap="none">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254" name="Google Shape;254;p38"/>
          <p:cNvSpPr txBox="1">
            <a:spLocks noGrp="1"/>
          </p:cNvSpPr>
          <p:nvPr>
            <p:ph type="title"/>
          </p:nvPr>
        </p:nvSpPr>
        <p:spPr>
          <a:xfrm>
            <a:off x="920105" y="628650"/>
            <a:ext cx="7620000" cy="651272"/>
          </a:xfrm>
          <a:prstGeom prst="rect">
            <a:avLst/>
          </a:prstGeom>
          <a:noFill/>
          <a:ln>
            <a:noFill/>
          </a:ln>
        </p:spPr>
        <p:txBody>
          <a:bodyPr spcFirstLastPara="1" wrap="square" lIns="91425" tIns="45700" rIns="91425" bIns="45700" anchor="ctr" anchorCtr="0">
            <a:normAutofit/>
          </a:bodyPr>
          <a:lstStyle>
            <a:lvl1pPr lvl="0" algn="l">
              <a:lnSpc>
                <a:spcPct val="85000"/>
              </a:lnSpc>
              <a:spcBef>
                <a:spcPts val="0"/>
              </a:spcBef>
              <a:spcAft>
                <a:spcPts val="0"/>
              </a:spcAft>
              <a:buClr>
                <a:schemeClr val="accent1"/>
              </a:buClr>
              <a:buSzPts val="2100"/>
              <a:buFont typeface="Calibri"/>
              <a:buNone/>
              <a:defRPr sz="2100" cap="none">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5" name="Google Shape;255;p38"/>
          <p:cNvSpPr txBox="1">
            <a:spLocks noGrp="1"/>
          </p:cNvSpPr>
          <p:nvPr>
            <p:ph type="body" idx="1"/>
          </p:nvPr>
        </p:nvSpPr>
        <p:spPr>
          <a:xfrm>
            <a:off x="920105" y="1314451"/>
            <a:ext cx="7620000" cy="3280172"/>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200"/>
              </a:spcBef>
              <a:spcAft>
                <a:spcPts val="0"/>
              </a:spcAft>
              <a:buSzPts val="1800"/>
              <a:buChar char=" "/>
              <a:defRPr sz="1800"/>
            </a:lvl1pPr>
            <a:lvl2pPr marL="914400" lvl="1" indent="-333375" algn="l">
              <a:lnSpc>
                <a:spcPct val="90000"/>
              </a:lnSpc>
              <a:spcBef>
                <a:spcPts val="200"/>
              </a:spcBef>
              <a:spcAft>
                <a:spcPts val="0"/>
              </a:spcAft>
              <a:buSzPts val="1650"/>
              <a:buChar char="◦"/>
              <a:defRPr sz="1650"/>
            </a:lvl2pPr>
            <a:lvl3pPr marL="1371600" lvl="2" indent="-342900" algn="l">
              <a:lnSpc>
                <a:spcPct val="90000"/>
              </a:lnSpc>
              <a:spcBef>
                <a:spcPts val="400"/>
              </a:spcBef>
              <a:spcAft>
                <a:spcPts val="0"/>
              </a:spcAft>
              <a:buSzPts val="1800"/>
              <a:buChar char="◦"/>
              <a:defRPr/>
            </a:lvl3pPr>
            <a:lvl4pPr marL="1828800" lvl="3" indent="-342900" algn="l">
              <a:lnSpc>
                <a:spcPct val="90000"/>
              </a:lnSpc>
              <a:spcBef>
                <a:spcPts val="400"/>
              </a:spcBef>
              <a:spcAft>
                <a:spcPts val="0"/>
              </a:spcAft>
              <a:buSzPts val="1800"/>
              <a:buChar char="◦"/>
              <a:defRPr/>
            </a:lvl4pPr>
            <a:lvl5pPr marL="2286000" lvl="4" indent="-342900" algn="l">
              <a:lnSpc>
                <a:spcPct val="90000"/>
              </a:lnSpc>
              <a:spcBef>
                <a:spcPts val="400"/>
              </a:spcBef>
              <a:spcAft>
                <a:spcPts val="0"/>
              </a:spcAft>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1_Blank" type="blank">
  <p:cSld name="BLANK">
    <p:spTree>
      <p:nvGrpSpPr>
        <p:cNvPr id="1" name="Shape 265"/>
        <p:cNvGrpSpPr/>
        <p:nvPr/>
      </p:nvGrpSpPr>
      <p:grpSpPr>
        <a:xfrm>
          <a:off x="0" y="0"/>
          <a:ext cx="0" cy="0"/>
          <a:chOff x="0" y="0"/>
          <a:chExt cx="0" cy="0"/>
        </a:xfrm>
      </p:grpSpPr>
      <p:sp>
        <p:nvSpPr>
          <p:cNvPr id="266" name="Google Shape;266;p40"/>
          <p:cNvSpPr txBox="1">
            <a:spLocks noGrp="1"/>
          </p:cNvSpPr>
          <p:nvPr>
            <p:ph type="dt" idx="10"/>
          </p:nvPr>
        </p:nvSpPr>
        <p:spPr>
          <a:xfrm>
            <a:off x="628650" y="4767263"/>
            <a:ext cx="2057400" cy="2739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sz="1200">
                <a:solidFill>
                  <a:srgbClr val="7F7F7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7" name="Google Shape;267;p40"/>
          <p:cNvSpPr txBox="1">
            <a:spLocks noGrp="1"/>
          </p:cNvSpPr>
          <p:nvPr>
            <p:ph type="ftr" idx="11"/>
          </p:nvPr>
        </p:nvSpPr>
        <p:spPr>
          <a:xfrm>
            <a:off x="3028950" y="4767263"/>
            <a:ext cx="3086100" cy="2739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sz="1200">
                <a:solidFill>
                  <a:srgbClr val="7F7F7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8" name="Google Shape;268;p40"/>
          <p:cNvSpPr txBox="1">
            <a:spLocks noGrp="1"/>
          </p:cNvSpPr>
          <p:nvPr>
            <p:ph type="sldNum" idx="12"/>
          </p:nvPr>
        </p:nvSpPr>
        <p:spPr>
          <a:xfrm>
            <a:off x="6457950" y="4767263"/>
            <a:ext cx="2057400" cy="273900"/>
          </a:xfrm>
          <a:prstGeom prst="rect">
            <a:avLst/>
          </a:prstGeom>
          <a:noFill/>
          <a:ln>
            <a:noFill/>
          </a:ln>
        </p:spPr>
        <p:txBody>
          <a:bodyPr spcFirstLastPara="1" wrap="square" lIns="91425" tIns="45700" rIns="91425" bIns="45700" anchor="t"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69"/>
        <p:cNvGrpSpPr/>
        <p:nvPr/>
      </p:nvGrpSpPr>
      <p:grpSpPr>
        <a:xfrm>
          <a:off x="0" y="0"/>
          <a:ext cx="0" cy="0"/>
          <a:chOff x="0" y="0"/>
          <a:chExt cx="0" cy="0"/>
        </a:xfrm>
      </p:grpSpPr>
      <p:sp>
        <p:nvSpPr>
          <p:cNvPr id="270" name="Google Shape;270;p41"/>
          <p:cNvSpPr txBox="1">
            <a:spLocks noGrp="1"/>
          </p:cNvSpPr>
          <p:nvPr>
            <p:ph type="title"/>
          </p:nvPr>
        </p:nvSpPr>
        <p:spPr>
          <a:xfrm>
            <a:off x="628650" y="571500"/>
            <a:ext cx="7886700" cy="6966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3200"/>
              <a:buFont typeface="Arial"/>
              <a:buNone/>
              <a:defRPr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1" name="Google Shape;271;p41"/>
          <p:cNvSpPr txBox="1">
            <a:spLocks noGrp="1"/>
          </p:cNvSpPr>
          <p:nvPr>
            <p:ph type="dt" idx="10"/>
          </p:nvPr>
        </p:nvSpPr>
        <p:spPr>
          <a:xfrm>
            <a:off x="628650" y="4767263"/>
            <a:ext cx="2057400" cy="2739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sz="1200">
                <a:solidFill>
                  <a:srgbClr val="7F7F7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2" name="Google Shape;272;p41"/>
          <p:cNvSpPr txBox="1">
            <a:spLocks noGrp="1"/>
          </p:cNvSpPr>
          <p:nvPr>
            <p:ph type="ftr" idx="11"/>
          </p:nvPr>
        </p:nvSpPr>
        <p:spPr>
          <a:xfrm>
            <a:off x="3028950" y="4767263"/>
            <a:ext cx="3086100" cy="2739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sz="1200">
                <a:solidFill>
                  <a:srgbClr val="7F7F7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3" name="Google Shape;273;p41"/>
          <p:cNvSpPr txBox="1">
            <a:spLocks noGrp="1"/>
          </p:cNvSpPr>
          <p:nvPr>
            <p:ph type="sldNum" idx="12"/>
          </p:nvPr>
        </p:nvSpPr>
        <p:spPr>
          <a:xfrm>
            <a:off x="6457950" y="4767263"/>
            <a:ext cx="2057400" cy="273900"/>
          </a:xfrm>
          <a:prstGeom prst="rect">
            <a:avLst/>
          </a:prstGeom>
          <a:noFill/>
          <a:ln>
            <a:noFill/>
          </a:ln>
        </p:spPr>
        <p:txBody>
          <a:bodyPr spcFirstLastPara="1" wrap="square" lIns="91425" tIns="45700" rIns="91425" bIns="45700" anchor="t"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274"/>
        <p:cNvGrpSpPr/>
        <p:nvPr/>
      </p:nvGrpSpPr>
      <p:grpSpPr>
        <a:xfrm>
          <a:off x="0" y="0"/>
          <a:ext cx="0" cy="0"/>
          <a:chOff x="0" y="0"/>
          <a:chExt cx="0" cy="0"/>
        </a:xfrm>
      </p:grpSpPr>
      <p:sp>
        <p:nvSpPr>
          <p:cNvPr id="275" name="Google Shape;275;p42"/>
          <p:cNvSpPr txBox="1">
            <a:spLocks noGrp="1"/>
          </p:cNvSpPr>
          <p:nvPr>
            <p:ph type="title"/>
          </p:nvPr>
        </p:nvSpPr>
        <p:spPr>
          <a:xfrm>
            <a:off x="628650" y="571500"/>
            <a:ext cx="7886700" cy="6966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3200"/>
              <a:buFont typeface="Arial"/>
              <a:buNone/>
              <a:defRPr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6" name="Google Shape;276;p42"/>
          <p:cNvSpPr txBox="1">
            <a:spLocks noGrp="1"/>
          </p:cNvSpPr>
          <p:nvPr>
            <p:ph type="dt" idx="10"/>
          </p:nvPr>
        </p:nvSpPr>
        <p:spPr>
          <a:xfrm>
            <a:off x="628650" y="4767263"/>
            <a:ext cx="2057400" cy="2739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sz="1200">
                <a:solidFill>
                  <a:srgbClr val="7F7F7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7" name="Google Shape;277;p42"/>
          <p:cNvSpPr txBox="1">
            <a:spLocks noGrp="1"/>
          </p:cNvSpPr>
          <p:nvPr>
            <p:ph type="ftr" idx="11"/>
          </p:nvPr>
        </p:nvSpPr>
        <p:spPr>
          <a:xfrm>
            <a:off x="3028950" y="4767263"/>
            <a:ext cx="3086100" cy="2739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sz="1200">
                <a:solidFill>
                  <a:srgbClr val="7F7F7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8" name="Google Shape;278;p42"/>
          <p:cNvSpPr txBox="1">
            <a:spLocks noGrp="1"/>
          </p:cNvSpPr>
          <p:nvPr>
            <p:ph type="sldNum" idx="12"/>
          </p:nvPr>
        </p:nvSpPr>
        <p:spPr>
          <a:xfrm>
            <a:off x="6457950" y="4767263"/>
            <a:ext cx="2057400" cy="273900"/>
          </a:xfrm>
          <a:prstGeom prst="rect">
            <a:avLst/>
          </a:prstGeom>
          <a:noFill/>
          <a:ln>
            <a:noFill/>
          </a:ln>
        </p:spPr>
        <p:txBody>
          <a:bodyPr spcFirstLastPara="1" wrap="square" lIns="91425" tIns="45700" rIns="91425" bIns="45700" anchor="t"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279"/>
        <p:cNvGrpSpPr/>
        <p:nvPr/>
      </p:nvGrpSpPr>
      <p:grpSpPr>
        <a:xfrm>
          <a:off x="0" y="0"/>
          <a:ext cx="0" cy="0"/>
          <a:chOff x="0" y="0"/>
          <a:chExt cx="0" cy="0"/>
        </a:xfrm>
      </p:grpSpPr>
      <p:sp>
        <p:nvSpPr>
          <p:cNvPr id="280" name="Google Shape;280;p43"/>
          <p:cNvSpPr txBox="1">
            <a:spLocks noGrp="1"/>
          </p:cNvSpPr>
          <p:nvPr>
            <p:ph type="title"/>
          </p:nvPr>
        </p:nvSpPr>
        <p:spPr>
          <a:xfrm>
            <a:off x="628650" y="571500"/>
            <a:ext cx="7894500" cy="6966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3200"/>
              <a:buFont typeface="Arial"/>
              <a:buNone/>
              <a:defRPr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1" name="Google Shape;281;p43"/>
          <p:cNvSpPr txBox="1">
            <a:spLocks noGrp="1"/>
          </p:cNvSpPr>
          <p:nvPr>
            <p:ph type="body" idx="1"/>
          </p:nvPr>
        </p:nvSpPr>
        <p:spPr>
          <a:xfrm>
            <a:off x="628650" y="1369219"/>
            <a:ext cx="3867000" cy="32634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800"/>
              <a:buNone/>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2" name="Google Shape;282;p43"/>
          <p:cNvSpPr txBox="1">
            <a:spLocks noGrp="1"/>
          </p:cNvSpPr>
          <p:nvPr>
            <p:ph type="dt" idx="10"/>
          </p:nvPr>
        </p:nvSpPr>
        <p:spPr>
          <a:xfrm>
            <a:off x="628650" y="4767263"/>
            <a:ext cx="2057400" cy="2739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sz="1200">
                <a:solidFill>
                  <a:srgbClr val="7F7F7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3" name="Google Shape;283;p43"/>
          <p:cNvSpPr txBox="1">
            <a:spLocks noGrp="1"/>
          </p:cNvSpPr>
          <p:nvPr>
            <p:ph type="ftr" idx="11"/>
          </p:nvPr>
        </p:nvSpPr>
        <p:spPr>
          <a:xfrm>
            <a:off x="3028950" y="4767263"/>
            <a:ext cx="3086100" cy="2739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sz="1200">
                <a:solidFill>
                  <a:srgbClr val="7F7F7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4" name="Google Shape;284;p43"/>
          <p:cNvSpPr txBox="1">
            <a:spLocks noGrp="1"/>
          </p:cNvSpPr>
          <p:nvPr>
            <p:ph type="sldNum" idx="12"/>
          </p:nvPr>
        </p:nvSpPr>
        <p:spPr>
          <a:xfrm>
            <a:off x="6457950" y="4767263"/>
            <a:ext cx="2057400" cy="273900"/>
          </a:xfrm>
          <a:prstGeom prst="rect">
            <a:avLst/>
          </a:prstGeom>
          <a:noFill/>
          <a:ln>
            <a:noFill/>
          </a:ln>
        </p:spPr>
        <p:txBody>
          <a:bodyPr spcFirstLastPara="1" wrap="square" lIns="91425" tIns="45700" rIns="91425" bIns="45700" anchor="t"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
        <p:nvSpPr>
          <p:cNvPr id="285" name="Google Shape;285;p43"/>
          <p:cNvSpPr txBox="1">
            <a:spLocks noGrp="1"/>
          </p:cNvSpPr>
          <p:nvPr>
            <p:ph type="body" idx="2"/>
          </p:nvPr>
        </p:nvSpPr>
        <p:spPr>
          <a:xfrm>
            <a:off x="4579928" y="1369219"/>
            <a:ext cx="3943500" cy="32634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800"/>
              <a:buNone/>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286"/>
        <p:cNvGrpSpPr/>
        <p:nvPr/>
      </p:nvGrpSpPr>
      <p:grpSpPr>
        <a:xfrm>
          <a:off x="0" y="0"/>
          <a:ext cx="0" cy="0"/>
          <a:chOff x="0" y="0"/>
          <a:chExt cx="0" cy="0"/>
        </a:xfrm>
      </p:grpSpPr>
      <p:sp>
        <p:nvSpPr>
          <p:cNvPr id="287" name="Google Shape;287;p44"/>
          <p:cNvSpPr/>
          <p:nvPr/>
        </p:nvSpPr>
        <p:spPr>
          <a:xfrm>
            <a:off x="0" y="-1"/>
            <a:ext cx="9144000" cy="3200400"/>
          </a:xfrm>
          <a:prstGeom prst="rect">
            <a:avLst/>
          </a:prstGeom>
          <a:solidFill>
            <a:srgbClr val="00AEC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88" name="Google Shape;288;p44"/>
          <p:cNvSpPr txBox="1">
            <a:spLocks noGrp="1"/>
          </p:cNvSpPr>
          <p:nvPr>
            <p:ph type="dt" idx="10"/>
          </p:nvPr>
        </p:nvSpPr>
        <p:spPr>
          <a:xfrm>
            <a:off x="628650" y="4767263"/>
            <a:ext cx="2057400" cy="2739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9" name="Google Shape;289;p44"/>
          <p:cNvSpPr txBox="1">
            <a:spLocks noGrp="1"/>
          </p:cNvSpPr>
          <p:nvPr>
            <p:ph type="ctrTitle"/>
          </p:nvPr>
        </p:nvSpPr>
        <p:spPr>
          <a:xfrm>
            <a:off x="4659102" y="1032352"/>
            <a:ext cx="4114800" cy="567900"/>
          </a:xfrm>
          <a:prstGeom prst="rect">
            <a:avLst/>
          </a:prstGeom>
          <a:noFill/>
          <a:ln>
            <a:noFill/>
          </a:ln>
        </p:spPr>
        <p:txBody>
          <a:bodyPr spcFirstLastPara="1" wrap="square" lIns="91425" tIns="45700" rIns="91425" bIns="45700" anchor="b" anchorCtr="0">
            <a:spAutoFit/>
          </a:bodyPr>
          <a:lstStyle>
            <a:lvl1pPr lvl="0" algn="ctr">
              <a:lnSpc>
                <a:spcPct val="90000"/>
              </a:lnSpc>
              <a:spcBef>
                <a:spcPts val="0"/>
              </a:spcBef>
              <a:spcAft>
                <a:spcPts val="0"/>
              </a:spcAft>
              <a:buClr>
                <a:schemeClr val="lt1"/>
              </a:buClr>
              <a:buSzPts val="2400"/>
              <a:buFont typeface="Arial"/>
              <a:buNone/>
              <a:defRPr sz="2400" cap="none">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0" name="Google Shape;290;p44"/>
          <p:cNvSpPr txBox="1">
            <a:spLocks noGrp="1"/>
          </p:cNvSpPr>
          <p:nvPr>
            <p:ph type="body" idx="1"/>
          </p:nvPr>
        </p:nvSpPr>
        <p:spPr>
          <a:xfrm>
            <a:off x="4659102" y="1600200"/>
            <a:ext cx="4114800" cy="285900"/>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1800"/>
              <a:buFont typeface="Arial"/>
              <a:buNone/>
              <a:defRPr sz="1800">
                <a:solidFill>
                  <a:schemeClr val="lt1"/>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291" name="Google Shape;291;p44" descr="FCPS Logo"/>
          <p:cNvPicPr preferRelativeResize="0"/>
          <p:nvPr/>
        </p:nvPicPr>
        <p:blipFill rotWithShape="1">
          <a:blip r:embed="rId2">
            <a:alphaModFix/>
          </a:blip>
          <a:srcRect/>
          <a:stretch/>
        </p:blipFill>
        <p:spPr>
          <a:xfrm>
            <a:off x="5410200" y="3429000"/>
            <a:ext cx="2000250" cy="1351684"/>
          </a:xfrm>
          <a:prstGeom prst="rect">
            <a:avLst/>
          </a:prstGeom>
          <a:noFill/>
          <a:ln>
            <a:noFill/>
          </a:ln>
        </p:spPr>
      </p:pic>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Logo/Website">
  <p:cSld name="Logo/Website">
    <p:spTree>
      <p:nvGrpSpPr>
        <p:cNvPr id="1" name="Shape 292"/>
        <p:cNvGrpSpPr/>
        <p:nvPr/>
      </p:nvGrpSpPr>
      <p:grpSpPr>
        <a:xfrm>
          <a:off x="0" y="0"/>
          <a:ext cx="0" cy="0"/>
          <a:chOff x="0" y="0"/>
          <a:chExt cx="0" cy="0"/>
        </a:xfrm>
      </p:grpSpPr>
      <p:sp>
        <p:nvSpPr>
          <p:cNvPr id="293" name="Google Shape;293;p45"/>
          <p:cNvSpPr txBox="1">
            <a:spLocks noGrp="1"/>
          </p:cNvSpPr>
          <p:nvPr>
            <p:ph type="dt" idx="10"/>
          </p:nvPr>
        </p:nvSpPr>
        <p:spPr>
          <a:xfrm>
            <a:off x="628650" y="4767263"/>
            <a:ext cx="2057400" cy="2739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4" name="Google Shape;294;p45"/>
          <p:cNvSpPr txBox="1">
            <a:spLocks noGrp="1"/>
          </p:cNvSpPr>
          <p:nvPr>
            <p:ph type="ftr" idx="11"/>
          </p:nvPr>
        </p:nvSpPr>
        <p:spPr>
          <a:xfrm>
            <a:off x="3028950" y="4767263"/>
            <a:ext cx="3086100" cy="2739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5" name="Google Shape;295;p45"/>
          <p:cNvSpPr txBox="1">
            <a:spLocks noGrp="1"/>
          </p:cNvSpPr>
          <p:nvPr>
            <p:ph type="sldNum" idx="12"/>
          </p:nvPr>
        </p:nvSpPr>
        <p:spPr>
          <a:xfrm>
            <a:off x="6457950" y="4767263"/>
            <a:ext cx="2057400" cy="273900"/>
          </a:xfrm>
          <a:prstGeom prst="rect">
            <a:avLst/>
          </a:prstGeom>
          <a:noFill/>
          <a:ln>
            <a:noFill/>
          </a:ln>
        </p:spPr>
        <p:txBody>
          <a:bodyPr spcFirstLastPara="1" wrap="square" lIns="91425" tIns="45700" rIns="91425" bIns="45700" anchor="t"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pic>
        <p:nvPicPr>
          <p:cNvPr id="296" name="Google Shape;296;p45" descr="FCPS Logo"/>
          <p:cNvPicPr preferRelativeResize="0"/>
          <p:nvPr/>
        </p:nvPicPr>
        <p:blipFill rotWithShape="1">
          <a:blip r:embed="rId2">
            <a:alphaModFix/>
          </a:blip>
          <a:srcRect/>
          <a:stretch/>
        </p:blipFill>
        <p:spPr>
          <a:xfrm>
            <a:off x="3415626" y="1657350"/>
            <a:ext cx="2000250" cy="1351684"/>
          </a:xfrm>
          <a:prstGeom prst="rect">
            <a:avLst/>
          </a:prstGeom>
          <a:noFill/>
          <a:ln>
            <a:noFill/>
          </a:ln>
        </p:spPr>
      </p:pic>
      <p:sp>
        <p:nvSpPr>
          <p:cNvPr id="297" name="Google Shape;297;p45"/>
          <p:cNvSpPr txBox="1"/>
          <p:nvPr/>
        </p:nvSpPr>
        <p:spPr>
          <a:xfrm>
            <a:off x="2438400" y="3143250"/>
            <a:ext cx="4440600" cy="585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 sz="3200" b="0" i="0" u="none" strike="noStrike" cap="none">
                <a:solidFill>
                  <a:srgbClr val="01677F"/>
                </a:solidFill>
                <a:latin typeface="Arial"/>
                <a:ea typeface="Arial"/>
                <a:cs typeface="Arial"/>
                <a:sym typeface="Arial"/>
              </a:rPr>
              <a:t>www.fcps.edu</a:t>
            </a:r>
            <a:endParaRPr sz="3200" b="0" i="0" u="none" strike="noStrike" cap="none">
              <a:solidFill>
                <a:srgbClr val="01677F"/>
              </a:solidFill>
              <a:latin typeface="Arial"/>
              <a:ea typeface="Arial"/>
              <a:cs typeface="Arial"/>
              <a:sym typeface="Arial"/>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98"/>
        <p:cNvGrpSpPr/>
        <p:nvPr/>
      </p:nvGrpSpPr>
      <p:grpSpPr>
        <a:xfrm>
          <a:off x="0" y="0"/>
          <a:ext cx="0" cy="0"/>
          <a:chOff x="0" y="0"/>
          <a:chExt cx="0" cy="0"/>
        </a:xfrm>
      </p:grpSpPr>
      <p:sp>
        <p:nvSpPr>
          <p:cNvPr id="299" name="Google Shape;299;p46"/>
          <p:cNvSpPr txBox="1">
            <a:spLocks noGrp="1"/>
          </p:cNvSpPr>
          <p:nvPr>
            <p:ph type="title"/>
          </p:nvPr>
        </p:nvSpPr>
        <p:spPr>
          <a:xfrm>
            <a:off x="628650" y="571500"/>
            <a:ext cx="7886700" cy="6894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3200"/>
              <a:buFont typeface="Aria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0" name="Google Shape;300;p46"/>
          <p:cNvSpPr txBox="1">
            <a:spLocks noGrp="1"/>
          </p:cNvSpPr>
          <p:nvPr>
            <p:ph type="body" idx="1"/>
          </p:nvPr>
        </p:nvSpPr>
        <p:spPr>
          <a:xfrm>
            <a:off x="628650" y="1260872"/>
            <a:ext cx="3868200" cy="618000"/>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1"/>
              </a:buClr>
              <a:buSzPts val="2800"/>
              <a:buFont typeface="Arial"/>
              <a:buNone/>
              <a:defRPr sz="2800" b="0"/>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01" name="Google Shape;301;p46"/>
          <p:cNvSpPr txBox="1">
            <a:spLocks noGrp="1"/>
          </p:cNvSpPr>
          <p:nvPr>
            <p:ph type="body" idx="2"/>
          </p:nvPr>
        </p:nvSpPr>
        <p:spPr>
          <a:xfrm>
            <a:off x="628650" y="1878806"/>
            <a:ext cx="3868200" cy="27633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Font typeface="Arial"/>
              <a:buNone/>
              <a:defRPr sz="2400"/>
            </a:lvl1pPr>
            <a:lvl2pPr marL="914400" lvl="1" indent="-368300" algn="l">
              <a:lnSpc>
                <a:spcPct val="90000"/>
              </a:lnSpc>
              <a:spcBef>
                <a:spcPts val="500"/>
              </a:spcBef>
              <a:spcAft>
                <a:spcPts val="0"/>
              </a:spcAft>
              <a:buClr>
                <a:schemeClr val="dk1"/>
              </a:buClr>
              <a:buSzPts val="2200"/>
              <a:buChar char="•"/>
              <a:defRPr sz="2200"/>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2" name="Google Shape;302;p46"/>
          <p:cNvSpPr txBox="1">
            <a:spLocks noGrp="1"/>
          </p:cNvSpPr>
          <p:nvPr>
            <p:ph type="body" idx="3"/>
          </p:nvPr>
        </p:nvSpPr>
        <p:spPr>
          <a:xfrm>
            <a:off x="4627959" y="1260872"/>
            <a:ext cx="3887400" cy="61800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800"/>
              <a:buFont typeface="Arial"/>
              <a:buNone/>
              <a:defRPr sz="2800" b="0"/>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03" name="Google Shape;303;p46"/>
          <p:cNvSpPr txBox="1">
            <a:spLocks noGrp="1"/>
          </p:cNvSpPr>
          <p:nvPr>
            <p:ph type="body" idx="4"/>
          </p:nvPr>
        </p:nvSpPr>
        <p:spPr>
          <a:xfrm>
            <a:off x="4627959" y="1878806"/>
            <a:ext cx="3887400" cy="27633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Font typeface="Arial"/>
              <a:buNone/>
              <a:defRPr sz="2400"/>
            </a:lvl1pPr>
            <a:lvl2pPr marL="914400" lvl="1" indent="-368300" algn="l">
              <a:lnSpc>
                <a:spcPct val="90000"/>
              </a:lnSpc>
              <a:spcBef>
                <a:spcPts val="500"/>
              </a:spcBef>
              <a:spcAft>
                <a:spcPts val="0"/>
              </a:spcAft>
              <a:buClr>
                <a:schemeClr val="dk1"/>
              </a:buClr>
              <a:buSzPts val="2200"/>
              <a:buChar char="•"/>
              <a:defRPr sz="2200"/>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4" name="Google Shape;304;p46"/>
          <p:cNvSpPr txBox="1">
            <a:spLocks noGrp="1"/>
          </p:cNvSpPr>
          <p:nvPr>
            <p:ph type="dt" idx="10"/>
          </p:nvPr>
        </p:nvSpPr>
        <p:spPr>
          <a:xfrm>
            <a:off x="628650" y="4767263"/>
            <a:ext cx="2057400" cy="2739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sz="1200">
                <a:solidFill>
                  <a:srgbClr val="7F7F7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5" name="Google Shape;305;p46"/>
          <p:cNvSpPr txBox="1">
            <a:spLocks noGrp="1"/>
          </p:cNvSpPr>
          <p:nvPr>
            <p:ph type="ftr" idx="11"/>
          </p:nvPr>
        </p:nvSpPr>
        <p:spPr>
          <a:xfrm>
            <a:off x="3028950" y="4767263"/>
            <a:ext cx="3086100" cy="2739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sz="1200">
                <a:solidFill>
                  <a:srgbClr val="7F7F7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6" name="Google Shape;306;p46"/>
          <p:cNvSpPr txBox="1">
            <a:spLocks noGrp="1"/>
          </p:cNvSpPr>
          <p:nvPr>
            <p:ph type="sldNum" idx="12"/>
          </p:nvPr>
        </p:nvSpPr>
        <p:spPr>
          <a:xfrm>
            <a:off x="6457950" y="4767263"/>
            <a:ext cx="2057400" cy="273900"/>
          </a:xfrm>
          <a:prstGeom prst="rect">
            <a:avLst/>
          </a:prstGeom>
          <a:noFill/>
          <a:ln>
            <a:noFill/>
          </a:ln>
        </p:spPr>
        <p:txBody>
          <a:bodyPr spcFirstLastPara="1" wrap="square" lIns="91425" tIns="45700" rIns="91425" bIns="45700" anchor="t"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307"/>
        <p:cNvGrpSpPr/>
        <p:nvPr/>
      </p:nvGrpSpPr>
      <p:grpSpPr>
        <a:xfrm>
          <a:off x="0" y="0"/>
          <a:ext cx="0" cy="0"/>
          <a:chOff x="0" y="0"/>
          <a:chExt cx="0" cy="0"/>
        </a:xfrm>
      </p:grpSpPr>
      <p:sp>
        <p:nvSpPr>
          <p:cNvPr id="308" name="Google Shape;308;p47"/>
          <p:cNvSpPr txBox="1">
            <a:spLocks noGrp="1"/>
          </p:cNvSpPr>
          <p:nvPr>
            <p:ph type="title"/>
          </p:nvPr>
        </p:nvSpPr>
        <p:spPr>
          <a:xfrm>
            <a:off x="628650" y="740569"/>
            <a:ext cx="2949300" cy="9738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32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9" name="Google Shape;309;p47"/>
          <p:cNvSpPr txBox="1">
            <a:spLocks noGrp="1"/>
          </p:cNvSpPr>
          <p:nvPr>
            <p:ph type="body" idx="1"/>
          </p:nvPr>
        </p:nvSpPr>
        <p:spPr>
          <a:xfrm>
            <a:off x="4038601" y="740569"/>
            <a:ext cx="4476600" cy="36552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3200"/>
              <a:buFont typeface="Arial"/>
              <a:buNone/>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310" name="Google Shape;310;p47"/>
          <p:cNvSpPr txBox="1">
            <a:spLocks noGrp="1"/>
          </p:cNvSpPr>
          <p:nvPr>
            <p:ph type="body" idx="2"/>
          </p:nvPr>
        </p:nvSpPr>
        <p:spPr>
          <a:xfrm>
            <a:off x="628650" y="1828800"/>
            <a:ext cx="2949300" cy="25728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800"/>
              <a:buFont typeface="Arial"/>
              <a:buNone/>
              <a:defRPr sz="28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311" name="Google Shape;311;p47"/>
          <p:cNvSpPr txBox="1">
            <a:spLocks noGrp="1"/>
          </p:cNvSpPr>
          <p:nvPr>
            <p:ph type="dt" idx="10"/>
          </p:nvPr>
        </p:nvSpPr>
        <p:spPr>
          <a:xfrm>
            <a:off x="628650" y="4767263"/>
            <a:ext cx="2057400" cy="2739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sz="1200">
                <a:solidFill>
                  <a:srgbClr val="7F7F7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2" name="Google Shape;312;p47"/>
          <p:cNvSpPr txBox="1">
            <a:spLocks noGrp="1"/>
          </p:cNvSpPr>
          <p:nvPr>
            <p:ph type="ftr" idx="11"/>
          </p:nvPr>
        </p:nvSpPr>
        <p:spPr>
          <a:xfrm>
            <a:off x="3028950" y="4767263"/>
            <a:ext cx="3086100" cy="2739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sz="1200">
                <a:solidFill>
                  <a:srgbClr val="7F7F7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3" name="Google Shape;313;p47"/>
          <p:cNvSpPr txBox="1">
            <a:spLocks noGrp="1"/>
          </p:cNvSpPr>
          <p:nvPr>
            <p:ph type="sldNum" idx="12"/>
          </p:nvPr>
        </p:nvSpPr>
        <p:spPr>
          <a:xfrm>
            <a:off x="6457950" y="4767263"/>
            <a:ext cx="2057400" cy="273900"/>
          </a:xfrm>
          <a:prstGeom prst="rect">
            <a:avLst/>
          </a:prstGeom>
          <a:noFill/>
          <a:ln>
            <a:noFill/>
          </a:ln>
        </p:spPr>
        <p:txBody>
          <a:bodyPr spcFirstLastPara="1" wrap="square" lIns="91425" tIns="45700" rIns="91425" bIns="45700" anchor="t"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Picture with Caption">
  <p:cSld name="Picture with Caption">
    <p:spTree>
      <p:nvGrpSpPr>
        <p:cNvPr id="1" name="Shape 314"/>
        <p:cNvGrpSpPr/>
        <p:nvPr/>
      </p:nvGrpSpPr>
      <p:grpSpPr>
        <a:xfrm>
          <a:off x="0" y="0"/>
          <a:ext cx="0" cy="0"/>
          <a:chOff x="0" y="0"/>
          <a:chExt cx="0" cy="0"/>
        </a:xfrm>
      </p:grpSpPr>
      <p:sp>
        <p:nvSpPr>
          <p:cNvPr id="315" name="Google Shape;315;p48"/>
          <p:cNvSpPr>
            <a:spLocks noGrp="1"/>
          </p:cNvSpPr>
          <p:nvPr>
            <p:ph type="pic" idx="2"/>
          </p:nvPr>
        </p:nvSpPr>
        <p:spPr>
          <a:xfrm>
            <a:off x="3886200" y="740569"/>
            <a:ext cx="4629300" cy="3655200"/>
          </a:xfrm>
          <a:prstGeom prst="rect">
            <a:avLst/>
          </a:prstGeom>
          <a:noFill/>
          <a:ln>
            <a:noFill/>
          </a:ln>
        </p:spPr>
      </p:sp>
      <p:sp>
        <p:nvSpPr>
          <p:cNvPr id="316" name="Google Shape;316;p48"/>
          <p:cNvSpPr txBox="1">
            <a:spLocks noGrp="1"/>
          </p:cNvSpPr>
          <p:nvPr>
            <p:ph type="dt" idx="10"/>
          </p:nvPr>
        </p:nvSpPr>
        <p:spPr>
          <a:xfrm>
            <a:off x="628650" y="4767263"/>
            <a:ext cx="2057400" cy="2739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sz="1200">
                <a:solidFill>
                  <a:srgbClr val="7F7F7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7" name="Google Shape;317;p48"/>
          <p:cNvSpPr txBox="1">
            <a:spLocks noGrp="1"/>
          </p:cNvSpPr>
          <p:nvPr>
            <p:ph type="ftr" idx="11"/>
          </p:nvPr>
        </p:nvSpPr>
        <p:spPr>
          <a:xfrm>
            <a:off x="3028950" y="4767263"/>
            <a:ext cx="3086100" cy="2739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sz="1200">
                <a:solidFill>
                  <a:srgbClr val="7F7F7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8" name="Google Shape;318;p48"/>
          <p:cNvSpPr txBox="1">
            <a:spLocks noGrp="1"/>
          </p:cNvSpPr>
          <p:nvPr>
            <p:ph type="sldNum" idx="12"/>
          </p:nvPr>
        </p:nvSpPr>
        <p:spPr>
          <a:xfrm>
            <a:off x="6457950" y="4767263"/>
            <a:ext cx="2057400" cy="273900"/>
          </a:xfrm>
          <a:prstGeom prst="rect">
            <a:avLst/>
          </a:prstGeom>
          <a:noFill/>
          <a:ln>
            <a:noFill/>
          </a:ln>
        </p:spPr>
        <p:txBody>
          <a:bodyPr spcFirstLastPara="1" wrap="square" lIns="91425" tIns="45700" rIns="91425" bIns="45700" anchor="t"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
        <p:nvSpPr>
          <p:cNvPr id="319" name="Google Shape;319;p48"/>
          <p:cNvSpPr txBox="1">
            <a:spLocks noGrp="1"/>
          </p:cNvSpPr>
          <p:nvPr>
            <p:ph type="title"/>
          </p:nvPr>
        </p:nvSpPr>
        <p:spPr>
          <a:xfrm>
            <a:off x="628650" y="740569"/>
            <a:ext cx="2949300" cy="9738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32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0" name="Google Shape;320;p48"/>
          <p:cNvSpPr txBox="1">
            <a:spLocks noGrp="1"/>
          </p:cNvSpPr>
          <p:nvPr>
            <p:ph type="body" idx="1"/>
          </p:nvPr>
        </p:nvSpPr>
        <p:spPr>
          <a:xfrm>
            <a:off x="628650" y="1828800"/>
            <a:ext cx="2949300" cy="25728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800"/>
              <a:buFont typeface="Arial"/>
              <a:buNone/>
              <a:defRPr sz="28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321"/>
        <p:cNvGrpSpPr/>
        <p:nvPr/>
      </p:nvGrpSpPr>
      <p:grpSpPr>
        <a:xfrm>
          <a:off x="0" y="0"/>
          <a:ext cx="0" cy="0"/>
          <a:chOff x="0" y="0"/>
          <a:chExt cx="0" cy="0"/>
        </a:xfrm>
      </p:grpSpPr>
      <p:sp>
        <p:nvSpPr>
          <p:cNvPr id="322" name="Google Shape;322;p49"/>
          <p:cNvSpPr txBox="1">
            <a:spLocks noGrp="1"/>
          </p:cNvSpPr>
          <p:nvPr>
            <p:ph type="ctrTitle"/>
          </p:nvPr>
        </p:nvSpPr>
        <p:spPr>
          <a:xfrm>
            <a:off x="311708" y="744575"/>
            <a:ext cx="8520600" cy="2052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323" name="Google Shape;323;p49"/>
          <p:cNvSpPr txBox="1">
            <a:spLocks noGrp="1"/>
          </p:cNvSpPr>
          <p:nvPr>
            <p:ph type="subTitle" idx="1"/>
          </p:nvPr>
        </p:nvSpPr>
        <p:spPr>
          <a:xfrm>
            <a:off x="311700" y="2834125"/>
            <a:ext cx="8520600" cy="792600"/>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1000"/>
              </a:spcBef>
              <a:spcAft>
                <a:spcPts val="0"/>
              </a:spcAft>
              <a:buSzPts val="2800"/>
              <a:buNone/>
              <a:defRPr sz="2800"/>
            </a:lvl1pPr>
            <a:lvl2pPr lvl="1" algn="ctr">
              <a:lnSpc>
                <a:spcPct val="100000"/>
              </a:lnSpc>
              <a:spcBef>
                <a:spcPts val="500"/>
              </a:spcBef>
              <a:spcAft>
                <a:spcPts val="0"/>
              </a:spcAft>
              <a:buSzPts val="2800"/>
              <a:buNone/>
              <a:defRPr sz="2800"/>
            </a:lvl2pPr>
            <a:lvl3pPr lvl="2" algn="ctr">
              <a:lnSpc>
                <a:spcPct val="100000"/>
              </a:lnSpc>
              <a:spcBef>
                <a:spcPts val="500"/>
              </a:spcBef>
              <a:spcAft>
                <a:spcPts val="0"/>
              </a:spcAft>
              <a:buSzPts val="2800"/>
              <a:buNone/>
              <a:defRPr sz="2800"/>
            </a:lvl3pPr>
            <a:lvl4pPr lvl="3" algn="ctr">
              <a:lnSpc>
                <a:spcPct val="100000"/>
              </a:lnSpc>
              <a:spcBef>
                <a:spcPts val="500"/>
              </a:spcBef>
              <a:spcAft>
                <a:spcPts val="0"/>
              </a:spcAft>
              <a:buSzPts val="2800"/>
              <a:buNone/>
              <a:defRPr sz="2800"/>
            </a:lvl4pPr>
            <a:lvl5pPr lvl="4" algn="ctr">
              <a:lnSpc>
                <a:spcPct val="100000"/>
              </a:lnSpc>
              <a:spcBef>
                <a:spcPts val="500"/>
              </a:spcBef>
              <a:spcAft>
                <a:spcPts val="0"/>
              </a:spcAft>
              <a:buSzPts val="2800"/>
              <a:buNone/>
              <a:defRPr sz="2800"/>
            </a:lvl5pPr>
            <a:lvl6pPr lvl="5" algn="ctr">
              <a:lnSpc>
                <a:spcPct val="100000"/>
              </a:lnSpc>
              <a:spcBef>
                <a:spcPts val="500"/>
              </a:spcBef>
              <a:spcAft>
                <a:spcPts val="0"/>
              </a:spcAft>
              <a:buSzPts val="2800"/>
              <a:buNone/>
              <a:defRPr sz="2800"/>
            </a:lvl6pPr>
            <a:lvl7pPr lvl="6" algn="ctr">
              <a:lnSpc>
                <a:spcPct val="100000"/>
              </a:lnSpc>
              <a:spcBef>
                <a:spcPts val="500"/>
              </a:spcBef>
              <a:spcAft>
                <a:spcPts val="0"/>
              </a:spcAft>
              <a:buSzPts val="2800"/>
              <a:buNone/>
              <a:defRPr sz="2800"/>
            </a:lvl7pPr>
            <a:lvl8pPr lvl="7" algn="ctr">
              <a:lnSpc>
                <a:spcPct val="100000"/>
              </a:lnSpc>
              <a:spcBef>
                <a:spcPts val="500"/>
              </a:spcBef>
              <a:spcAft>
                <a:spcPts val="0"/>
              </a:spcAft>
              <a:buSzPts val="2800"/>
              <a:buNone/>
              <a:defRPr sz="2800"/>
            </a:lvl8pPr>
            <a:lvl9pPr lvl="8" algn="ctr">
              <a:lnSpc>
                <a:spcPct val="100000"/>
              </a:lnSpc>
              <a:spcBef>
                <a:spcPts val="500"/>
              </a:spcBef>
              <a:spcAft>
                <a:spcPts val="0"/>
              </a:spcAft>
              <a:buSzPts val="2800"/>
              <a:buNone/>
              <a:defRPr sz="2800"/>
            </a:lvl9pPr>
          </a:lstStyle>
          <a:p>
            <a:endParaRPr/>
          </a:p>
        </p:txBody>
      </p:sp>
      <p:sp>
        <p:nvSpPr>
          <p:cNvPr id="324" name="Google Shape;324;p49"/>
          <p:cNvSpPr txBox="1">
            <a:spLocks noGrp="1"/>
          </p:cNvSpPr>
          <p:nvPr>
            <p:ph type="sldNum" idx="12"/>
          </p:nvPr>
        </p:nvSpPr>
        <p:spPr>
          <a:xfrm>
            <a:off x="8472458" y="4663217"/>
            <a:ext cx="548700" cy="393600"/>
          </a:xfrm>
          <a:prstGeom prst="rect">
            <a:avLst/>
          </a:prstGeom>
          <a:noFill/>
          <a:ln>
            <a:noFill/>
          </a:ln>
        </p:spPr>
        <p:txBody>
          <a:bodyPr spcFirstLastPara="1" wrap="square" lIns="91425" tIns="45700" rIns="91425" bIns="45700" anchor="t"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wo Content 1" type="twoObj">
  <p:cSld name="TWO_OBJECTS">
    <p:spTree>
      <p:nvGrpSpPr>
        <p:cNvPr id="1" name="Shape 325"/>
        <p:cNvGrpSpPr/>
        <p:nvPr/>
      </p:nvGrpSpPr>
      <p:grpSpPr>
        <a:xfrm>
          <a:off x="0" y="0"/>
          <a:ext cx="0" cy="0"/>
          <a:chOff x="0" y="0"/>
          <a:chExt cx="0" cy="0"/>
        </a:xfrm>
      </p:grpSpPr>
      <p:sp>
        <p:nvSpPr>
          <p:cNvPr id="326" name="Google Shape;326;p50"/>
          <p:cNvSpPr txBox="1">
            <a:spLocks noGrp="1"/>
          </p:cNvSpPr>
          <p:nvPr>
            <p:ph type="title"/>
          </p:nvPr>
        </p:nvSpPr>
        <p:spPr>
          <a:xfrm>
            <a:off x="457200" y="205978"/>
            <a:ext cx="8229600" cy="857400"/>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rgbClr val="00677F"/>
              </a:buClr>
              <a:buSzPts val="1800"/>
              <a:buFont typeface="Arial"/>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a:endParaRPr/>
          </a:p>
        </p:txBody>
      </p:sp>
      <p:sp>
        <p:nvSpPr>
          <p:cNvPr id="327" name="Google Shape;327;p50"/>
          <p:cNvSpPr txBox="1">
            <a:spLocks noGrp="1"/>
          </p:cNvSpPr>
          <p:nvPr>
            <p:ph type="body" idx="1"/>
          </p:nvPr>
        </p:nvSpPr>
        <p:spPr>
          <a:xfrm>
            <a:off x="457200" y="1200150"/>
            <a:ext cx="4038600" cy="3394500"/>
          </a:xfrm>
          <a:prstGeom prst="rect">
            <a:avLst/>
          </a:prstGeom>
          <a:noFill/>
          <a:ln>
            <a:noFill/>
          </a:ln>
        </p:spPr>
        <p:txBody>
          <a:bodyPr spcFirstLastPara="1" wrap="square" lIns="91425" tIns="45700" rIns="91425" bIns="45700" anchor="t" anchorCtr="0">
            <a:normAutofit/>
          </a:bodyPr>
          <a:lstStyle>
            <a:lvl1pPr marL="457200" lvl="0" indent="-393700" algn="l">
              <a:lnSpc>
                <a:spcPct val="90000"/>
              </a:lnSpc>
              <a:spcBef>
                <a:spcPts val="520"/>
              </a:spcBef>
              <a:spcAft>
                <a:spcPts val="0"/>
              </a:spcAft>
              <a:buClr>
                <a:schemeClr val="dk1"/>
              </a:buClr>
              <a:buSzPts val="2600"/>
              <a:buFont typeface="Arial"/>
              <a:buChar char="●"/>
              <a:defRPr sz="2600"/>
            </a:lvl1pPr>
            <a:lvl2pPr marL="914400" lvl="1" indent="-381000" algn="l">
              <a:lnSpc>
                <a:spcPct val="90000"/>
              </a:lnSpc>
              <a:spcBef>
                <a:spcPts val="1600"/>
              </a:spcBef>
              <a:spcAft>
                <a:spcPts val="0"/>
              </a:spcAft>
              <a:buClr>
                <a:schemeClr val="dk1"/>
              </a:buClr>
              <a:buSzPts val="2400"/>
              <a:buChar char="○"/>
              <a:defRPr sz="2400"/>
            </a:lvl2pPr>
            <a:lvl3pPr marL="1371600" lvl="2" indent="-355600" algn="l">
              <a:lnSpc>
                <a:spcPct val="90000"/>
              </a:lnSpc>
              <a:spcBef>
                <a:spcPts val="1600"/>
              </a:spcBef>
              <a:spcAft>
                <a:spcPts val="0"/>
              </a:spcAft>
              <a:buClr>
                <a:schemeClr val="dk1"/>
              </a:buClr>
              <a:buSzPts val="2000"/>
              <a:buChar char="■"/>
              <a:defRPr sz="2000"/>
            </a:lvl3pPr>
            <a:lvl4pPr marL="1828800" lvl="3" indent="-342900" algn="l">
              <a:lnSpc>
                <a:spcPct val="90000"/>
              </a:lnSpc>
              <a:spcBef>
                <a:spcPts val="1600"/>
              </a:spcBef>
              <a:spcAft>
                <a:spcPts val="0"/>
              </a:spcAft>
              <a:buClr>
                <a:schemeClr val="dk1"/>
              </a:buClr>
              <a:buSzPts val="1800"/>
              <a:buChar char="●"/>
              <a:defRPr sz="1800"/>
            </a:lvl4pPr>
            <a:lvl5pPr marL="2286000" lvl="4" indent="-342900" algn="l">
              <a:lnSpc>
                <a:spcPct val="90000"/>
              </a:lnSpc>
              <a:spcBef>
                <a:spcPts val="1600"/>
              </a:spcBef>
              <a:spcAft>
                <a:spcPts val="0"/>
              </a:spcAft>
              <a:buClr>
                <a:schemeClr val="dk1"/>
              </a:buClr>
              <a:buSzPts val="1800"/>
              <a:buChar char="○"/>
              <a:defRPr sz="1800"/>
            </a:lvl5pPr>
            <a:lvl6pPr marL="2743200" lvl="5" indent="-342900" algn="l">
              <a:lnSpc>
                <a:spcPct val="90000"/>
              </a:lnSpc>
              <a:spcBef>
                <a:spcPts val="1600"/>
              </a:spcBef>
              <a:spcAft>
                <a:spcPts val="0"/>
              </a:spcAft>
              <a:buClr>
                <a:schemeClr val="dk1"/>
              </a:buClr>
              <a:buSzPts val="1800"/>
              <a:buChar char="■"/>
              <a:defRPr sz="1800"/>
            </a:lvl6pPr>
            <a:lvl7pPr marL="3200400" lvl="6" indent="-342900" algn="l">
              <a:lnSpc>
                <a:spcPct val="90000"/>
              </a:lnSpc>
              <a:spcBef>
                <a:spcPts val="1600"/>
              </a:spcBef>
              <a:spcAft>
                <a:spcPts val="0"/>
              </a:spcAft>
              <a:buClr>
                <a:schemeClr val="dk1"/>
              </a:buClr>
              <a:buSzPts val="1800"/>
              <a:buChar char="●"/>
              <a:defRPr sz="1800"/>
            </a:lvl7pPr>
            <a:lvl8pPr marL="3657600" lvl="7" indent="-342900" algn="l">
              <a:lnSpc>
                <a:spcPct val="90000"/>
              </a:lnSpc>
              <a:spcBef>
                <a:spcPts val="1600"/>
              </a:spcBef>
              <a:spcAft>
                <a:spcPts val="0"/>
              </a:spcAft>
              <a:buClr>
                <a:schemeClr val="dk1"/>
              </a:buClr>
              <a:buSzPts val="1800"/>
              <a:buChar char="○"/>
              <a:defRPr sz="1800"/>
            </a:lvl8pPr>
            <a:lvl9pPr marL="4114800" lvl="8" indent="-342900" algn="l">
              <a:lnSpc>
                <a:spcPct val="90000"/>
              </a:lnSpc>
              <a:spcBef>
                <a:spcPts val="1600"/>
              </a:spcBef>
              <a:spcAft>
                <a:spcPts val="1600"/>
              </a:spcAft>
              <a:buClr>
                <a:schemeClr val="dk1"/>
              </a:buClr>
              <a:buSzPts val="1800"/>
              <a:buChar char="■"/>
              <a:defRPr sz="1800"/>
            </a:lvl9pPr>
          </a:lstStyle>
          <a:p>
            <a:endParaRPr/>
          </a:p>
        </p:txBody>
      </p:sp>
      <p:sp>
        <p:nvSpPr>
          <p:cNvPr id="328" name="Google Shape;328;p50"/>
          <p:cNvSpPr txBox="1">
            <a:spLocks noGrp="1"/>
          </p:cNvSpPr>
          <p:nvPr>
            <p:ph type="body" idx="2"/>
          </p:nvPr>
        </p:nvSpPr>
        <p:spPr>
          <a:xfrm>
            <a:off x="4648200" y="1200150"/>
            <a:ext cx="4038600" cy="3394500"/>
          </a:xfrm>
          <a:prstGeom prst="rect">
            <a:avLst/>
          </a:prstGeom>
          <a:noFill/>
          <a:ln>
            <a:noFill/>
          </a:ln>
        </p:spPr>
        <p:txBody>
          <a:bodyPr spcFirstLastPara="1" wrap="square" lIns="91425" tIns="45700" rIns="91425" bIns="45700" anchor="t" anchorCtr="0">
            <a:normAutofit/>
          </a:bodyPr>
          <a:lstStyle>
            <a:lvl1pPr marL="457200" lvl="0" indent="-393700" algn="l">
              <a:lnSpc>
                <a:spcPct val="90000"/>
              </a:lnSpc>
              <a:spcBef>
                <a:spcPts val="520"/>
              </a:spcBef>
              <a:spcAft>
                <a:spcPts val="0"/>
              </a:spcAft>
              <a:buClr>
                <a:schemeClr val="dk1"/>
              </a:buClr>
              <a:buSzPts val="2600"/>
              <a:buFont typeface="Arial"/>
              <a:buChar char="●"/>
              <a:defRPr sz="2600"/>
            </a:lvl1pPr>
            <a:lvl2pPr marL="914400" lvl="1" indent="-381000" algn="l">
              <a:lnSpc>
                <a:spcPct val="90000"/>
              </a:lnSpc>
              <a:spcBef>
                <a:spcPts val="1600"/>
              </a:spcBef>
              <a:spcAft>
                <a:spcPts val="0"/>
              </a:spcAft>
              <a:buClr>
                <a:schemeClr val="dk1"/>
              </a:buClr>
              <a:buSzPts val="2400"/>
              <a:buChar char="○"/>
              <a:defRPr sz="2400"/>
            </a:lvl2pPr>
            <a:lvl3pPr marL="1371600" lvl="2" indent="-355600" algn="l">
              <a:lnSpc>
                <a:spcPct val="90000"/>
              </a:lnSpc>
              <a:spcBef>
                <a:spcPts val="1600"/>
              </a:spcBef>
              <a:spcAft>
                <a:spcPts val="0"/>
              </a:spcAft>
              <a:buClr>
                <a:schemeClr val="dk1"/>
              </a:buClr>
              <a:buSzPts val="2000"/>
              <a:buChar char="■"/>
              <a:defRPr sz="2000"/>
            </a:lvl3pPr>
            <a:lvl4pPr marL="1828800" lvl="3" indent="-342900" algn="l">
              <a:lnSpc>
                <a:spcPct val="90000"/>
              </a:lnSpc>
              <a:spcBef>
                <a:spcPts val="1600"/>
              </a:spcBef>
              <a:spcAft>
                <a:spcPts val="0"/>
              </a:spcAft>
              <a:buClr>
                <a:schemeClr val="dk1"/>
              </a:buClr>
              <a:buSzPts val="1800"/>
              <a:buChar char="●"/>
              <a:defRPr sz="1800"/>
            </a:lvl4pPr>
            <a:lvl5pPr marL="2286000" lvl="4" indent="-342900" algn="l">
              <a:lnSpc>
                <a:spcPct val="90000"/>
              </a:lnSpc>
              <a:spcBef>
                <a:spcPts val="1600"/>
              </a:spcBef>
              <a:spcAft>
                <a:spcPts val="0"/>
              </a:spcAft>
              <a:buClr>
                <a:schemeClr val="dk1"/>
              </a:buClr>
              <a:buSzPts val="1800"/>
              <a:buChar char="○"/>
              <a:defRPr sz="1800"/>
            </a:lvl5pPr>
            <a:lvl6pPr marL="2743200" lvl="5" indent="-342900" algn="l">
              <a:lnSpc>
                <a:spcPct val="90000"/>
              </a:lnSpc>
              <a:spcBef>
                <a:spcPts val="1600"/>
              </a:spcBef>
              <a:spcAft>
                <a:spcPts val="0"/>
              </a:spcAft>
              <a:buClr>
                <a:schemeClr val="dk1"/>
              </a:buClr>
              <a:buSzPts val="1800"/>
              <a:buChar char="■"/>
              <a:defRPr sz="1800"/>
            </a:lvl6pPr>
            <a:lvl7pPr marL="3200400" lvl="6" indent="-342900" algn="l">
              <a:lnSpc>
                <a:spcPct val="90000"/>
              </a:lnSpc>
              <a:spcBef>
                <a:spcPts val="1600"/>
              </a:spcBef>
              <a:spcAft>
                <a:spcPts val="0"/>
              </a:spcAft>
              <a:buClr>
                <a:schemeClr val="dk1"/>
              </a:buClr>
              <a:buSzPts val="1800"/>
              <a:buChar char="●"/>
              <a:defRPr sz="1800"/>
            </a:lvl7pPr>
            <a:lvl8pPr marL="3657600" lvl="7" indent="-342900" algn="l">
              <a:lnSpc>
                <a:spcPct val="90000"/>
              </a:lnSpc>
              <a:spcBef>
                <a:spcPts val="1600"/>
              </a:spcBef>
              <a:spcAft>
                <a:spcPts val="0"/>
              </a:spcAft>
              <a:buClr>
                <a:schemeClr val="dk1"/>
              </a:buClr>
              <a:buSzPts val="1800"/>
              <a:buChar char="○"/>
              <a:defRPr sz="1800"/>
            </a:lvl8pPr>
            <a:lvl9pPr marL="4114800" lvl="8" indent="-342900" algn="l">
              <a:lnSpc>
                <a:spcPct val="90000"/>
              </a:lnSpc>
              <a:spcBef>
                <a:spcPts val="1600"/>
              </a:spcBef>
              <a:spcAft>
                <a:spcPts val="1600"/>
              </a:spcAft>
              <a:buClr>
                <a:schemeClr val="dk1"/>
              </a:buClr>
              <a:buSzPts val="1800"/>
              <a:buChar char="■"/>
              <a:defRPr sz="1800"/>
            </a:lvl9pPr>
          </a:lstStyle>
          <a:p>
            <a:endParaRPr/>
          </a:p>
        </p:txBody>
      </p:sp>
      <p:sp>
        <p:nvSpPr>
          <p:cNvPr id="329" name="Google Shape;329;p50"/>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7F7F7F"/>
              </a:buClr>
              <a:buSzPts val="1400"/>
              <a:buFont typeface="Arial"/>
              <a:buNone/>
              <a:defRPr/>
            </a:lvl1pPr>
            <a:lvl2pPr lvl="1" algn="l">
              <a:lnSpc>
                <a:spcPct val="100000"/>
              </a:lnSpc>
              <a:spcBef>
                <a:spcPts val="0"/>
              </a:spcBef>
              <a:spcAft>
                <a:spcPts val="0"/>
              </a:spcAft>
              <a:buClr>
                <a:schemeClr val="dk1"/>
              </a:buClr>
              <a:buSzPts val="1400"/>
              <a:buFont typeface="Arial"/>
              <a:buNone/>
              <a:defRPr/>
            </a:lvl2pPr>
            <a:lvl3pPr lvl="2" algn="l">
              <a:lnSpc>
                <a:spcPct val="100000"/>
              </a:lnSpc>
              <a:spcBef>
                <a:spcPts val="0"/>
              </a:spcBef>
              <a:spcAft>
                <a:spcPts val="0"/>
              </a:spcAft>
              <a:buClr>
                <a:schemeClr val="dk1"/>
              </a:buClr>
              <a:buSzPts val="1400"/>
              <a:buFont typeface="Arial"/>
              <a:buNone/>
              <a:defRPr/>
            </a:lvl3pPr>
            <a:lvl4pPr lvl="3" algn="l">
              <a:lnSpc>
                <a:spcPct val="100000"/>
              </a:lnSpc>
              <a:spcBef>
                <a:spcPts val="0"/>
              </a:spcBef>
              <a:spcAft>
                <a:spcPts val="0"/>
              </a:spcAft>
              <a:buClr>
                <a:schemeClr val="dk1"/>
              </a:buClr>
              <a:buSzPts val="1400"/>
              <a:buFont typeface="Arial"/>
              <a:buNone/>
              <a:defRPr/>
            </a:lvl4pPr>
            <a:lvl5pPr lvl="4" algn="l">
              <a:lnSpc>
                <a:spcPct val="100000"/>
              </a:lnSpc>
              <a:spcBef>
                <a:spcPts val="0"/>
              </a:spcBef>
              <a:spcAft>
                <a:spcPts val="0"/>
              </a:spcAft>
              <a:buClr>
                <a:schemeClr val="dk1"/>
              </a:buClr>
              <a:buSzPts val="1400"/>
              <a:buFont typeface="Arial"/>
              <a:buNone/>
              <a:defRPr/>
            </a:lvl5pPr>
            <a:lvl6pPr lvl="5" algn="l">
              <a:lnSpc>
                <a:spcPct val="100000"/>
              </a:lnSpc>
              <a:spcBef>
                <a:spcPts val="0"/>
              </a:spcBef>
              <a:spcAft>
                <a:spcPts val="0"/>
              </a:spcAft>
              <a:buClr>
                <a:schemeClr val="dk1"/>
              </a:buClr>
              <a:buSzPts val="1400"/>
              <a:buFont typeface="Arial"/>
              <a:buNone/>
              <a:defRPr/>
            </a:lvl6pPr>
            <a:lvl7pPr lvl="6" algn="l">
              <a:lnSpc>
                <a:spcPct val="100000"/>
              </a:lnSpc>
              <a:spcBef>
                <a:spcPts val="0"/>
              </a:spcBef>
              <a:spcAft>
                <a:spcPts val="0"/>
              </a:spcAft>
              <a:buClr>
                <a:schemeClr val="dk1"/>
              </a:buClr>
              <a:buSzPts val="1400"/>
              <a:buFont typeface="Arial"/>
              <a:buNone/>
              <a:defRPr/>
            </a:lvl7pPr>
            <a:lvl8pPr lvl="7" algn="l">
              <a:lnSpc>
                <a:spcPct val="100000"/>
              </a:lnSpc>
              <a:spcBef>
                <a:spcPts val="0"/>
              </a:spcBef>
              <a:spcAft>
                <a:spcPts val="0"/>
              </a:spcAft>
              <a:buClr>
                <a:schemeClr val="dk1"/>
              </a:buClr>
              <a:buSzPts val="1400"/>
              <a:buFont typeface="Arial"/>
              <a:buNone/>
              <a:defRPr/>
            </a:lvl8pPr>
            <a:lvl9pPr lvl="8" algn="l">
              <a:lnSpc>
                <a:spcPct val="100000"/>
              </a:lnSpc>
              <a:spcBef>
                <a:spcPts val="0"/>
              </a:spcBef>
              <a:spcAft>
                <a:spcPts val="0"/>
              </a:spcAft>
              <a:buClr>
                <a:schemeClr val="dk1"/>
              </a:buClr>
              <a:buSzPts val="1400"/>
              <a:buFont typeface="Arial"/>
              <a:buNone/>
              <a:defRPr/>
            </a:lvl9pPr>
          </a:lstStyle>
          <a:p>
            <a:endParaRPr/>
          </a:p>
        </p:txBody>
      </p:sp>
      <p:sp>
        <p:nvSpPr>
          <p:cNvPr id="330" name="Google Shape;330;p50"/>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rgbClr val="7F7F7F"/>
              </a:buClr>
              <a:buSzPts val="1400"/>
              <a:buFont typeface="Arial"/>
              <a:buNone/>
              <a:defRPr/>
            </a:lvl1pPr>
            <a:lvl2pPr lvl="1" algn="l">
              <a:lnSpc>
                <a:spcPct val="100000"/>
              </a:lnSpc>
              <a:spcBef>
                <a:spcPts val="0"/>
              </a:spcBef>
              <a:spcAft>
                <a:spcPts val="0"/>
              </a:spcAft>
              <a:buClr>
                <a:schemeClr val="dk1"/>
              </a:buClr>
              <a:buSzPts val="1400"/>
              <a:buFont typeface="Arial"/>
              <a:buNone/>
              <a:defRPr/>
            </a:lvl2pPr>
            <a:lvl3pPr lvl="2" algn="l">
              <a:lnSpc>
                <a:spcPct val="100000"/>
              </a:lnSpc>
              <a:spcBef>
                <a:spcPts val="0"/>
              </a:spcBef>
              <a:spcAft>
                <a:spcPts val="0"/>
              </a:spcAft>
              <a:buClr>
                <a:schemeClr val="dk1"/>
              </a:buClr>
              <a:buSzPts val="1400"/>
              <a:buFont typeface="Arial"/>
              <a:buNone/>
              <a:defRPr/>
            </a:lvl3pPr>
            <a:lvl4pPr lvl="3" algn="l">
              <a:lnSpc>
                <a:spcPct val="100000"/>
              </a:lnSpc>
              <a:spcBef>
                <a:spcPts val="0"/>
              </a:spcBef>
              <a:spcAft>
                <a:spcPts val="0"/>
              </a:spcAft>
              <a:buClr>
                <a:schemeClr val="dk1"/>
              </a:buClr>
              <a:buSzPts val="1400"/>
              <a:buFont typeface="Arial"/>
              <a:buNone/>
              <a:defRPr/>
            </a:lvl4pPr>
            <a:lvl5pPr lvl="4" algn="l">
              <a:lnSpc>
                <a:spcPct val="100000"/>
              </a:lnSpc>
              <a:spcBef>
                <a:spcPts val="0"/>
              </a:spcBef>
              <a:spcAft>
                <a:spcPts val="0"/>
              </a:spcAft>
              <a:buClr>
                <a:schemeClr val="dk1"/>
              </a:buClr>
              <a:buSzPts val="1400"/>
              <a:buFont typeface="Arial"/>
              <a:buNone/>
              <a:defRPr/>
            </a:lvl5pPr>
            <a:lvl6pPr lvl="5" algn="l">
              <a:lnSpc>
                <a:spcPct val="100000"/>
              </a:lnSpc>
              <a:spcBef>
                <a:spcPts val="0"/>
              </a:spcBef>
              <a:spcAft>
                <a:spcPts val="0"/>
              </a:spcAft>
              <a:buClr>
                <a:schemeClr val="dk1"/>
              </a:buClr>
              <a:buSzPts val="1400"/>
              <a:buFont typeface="Arial"/>
              <a:buNone/>
              <a:defRPr/>
            </a:lvl6pPr>
            <a:lvl7pPr lvl="6" algn="l">
              <a:lnSpc>
                <a:spcPct val="100000"/>
              </a:lnSpc>
              <a:spcBef>
                <a:spcPts val="0"/>
              </a:spcBef>
              <a:spcAft>
                <a:spcPts val="0"/>
              </a:spcAft>
              <a:buClr>
                <a:schemeClr val="dk1"/>
              </a:buClr>
              <a:buSzPts val="1400"/>
              <a:buFont typeface="Arial"/>
              <a:buNone/>
              <a:defRPr/>
            </a:lvl7pPr>
            <a:lvl8pPr lvl="7" algn="l">
              <a:lnSpc>
                <a:spcPct val="100000"/>
              </a:lnSpc>
              <a:spcBef>
                <a:spcPts val="0"/>
              </a:spcBef>
              <a:spcAft>
                <a:spcPts val="0"/>
              </a:spcAft>
              <a:buClr>
                <a:schemeClr val="dk1"/>
              </a:buClr>
              <a:buSzPts val="1400"/>
              <a:buFont typeface="Arial"/>
              <a:buNone/>
              <a:defRPr/>
            </a:lvl8pPr>
            <a:lvl9pPr lvl="8" algn="l">
              <a:lnSpc>
                <a:spcPct val="100000"/>
              </a:lnSpc>
              <a:spcBef>
                <a:spcPts val="0"/>
              </a:spcBef>
              <a:spcAft>
                <a:spcPts val="0"/>
              </a:spcAft>
              <a:buClr>
                <a:schemeClr val="dk1"/>
              </a:buClr>
              <a:buSzPts val="1400"/>
              <a:buFont typeface="Arial"/>
              <a:buNone/>
              <a:defRPr/>
            </a:lvl9pPr>
          </a:lstStyle>
          <a:p>
            <a:endParaRPr/>
          </a:p>
        </p:txBody>
      </p:sp>
      <p:sp>
        <p:nvSpPr>
          <p:cNvPr id="331" name="Google Shape;331;p50"/>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7F7F7F"/>
              </a:buClr>
              <a:buSzPts val="900"/>
              <a:buFont typeface="Arial"/>
              <a:buNone/>
              <a:defRPr sz="900" b="0" i="0" u="none" strike="noStrike" cap="none">
                <a:solidFill>
                  <a:srgbClr val="7F7F7F"/>
                </a:solidFill>
                <a:latin typeface="Arial"/>
                <a:ea typeface="Arial"/>
                <a:cs typeface="Arial"/>
                <a:sym typeface="Arial"/>
              </a:defRPr>
            </a:lvl1pPr>
            <a:lvl2pPr marL="0" marR="0" lvl="1" indent="0" algn="r">
              <a:lnSpc>
                <a:spcPct val="100000"/>
              </a:lnSpc>
              <a:spcBef>
                <a:spcPts val="0"/>
              </a:spcBef>
              <a:spcAft>
                <a:spcPts val="0"/>
              </a:spcAft>
              <a:buClr>
                <a:srgbClr val="7F7F7F"/>
              </a:buClr>
              <a:buSzPts val="900"/>
              <a:buFont typeface="Arial"/>
              <a:buNone/>
              <a:defRPr sz="900" b="0" i="0" u="none" strike="noStrike" cap="none">
                <a:solidFill>
                  <a:srgbClr val="7F7F7F"/>
                </a:solidFill>
                <a:latin typeface="Arial"/>
                <a:ea typeface="Arial"/>
                <a:cs typeface="Arial"/>
                <a:sym typeface="Arial"/>
              </a:defRPr>
            </a:lvl2pPr>
            <a:lvl3pPr marL="0" marR="0" lvl="2" indent="0" algn="r">
              <a:lnSpc>
                <a:spcPct val="100000"/>
              </a:lnSpc>
              <a:spcBef>
                <a:spcPts val="0"/>
              </a:spcBef>
              <a:spcAft>
                <a:spcPts val="0"/>
              </a:spcAft>
              <a:buClr>
                <a:srgbClr val="7F7F7F"/>
              </a:buClr>
              <a:buSzPts val="900"/>
              <a:buFont typeface="Arial"/>
              <a:buNone/>
              <a:defRPr sz="900" b="0" i="0" u="none" strike="noStrike" cap="none">
                <a:solidFill>
                  <a:srgbClr val="7F7F7F"/>
                </a:solidFill>
                <a:latin typeface="Arial"/>
                <a:ea typeface="Arial"/>
                <a:cs typeface="Arial"/>
                <a:sym typeface="Arial"/>
              </a:defRPr>
            </a:lvl3pPr>
            <a:lvl4pPr marL="0" marR="0" lvl="3" indent="0" algn="r">
              <a:lnSpc>
                <a:spcPct val="100000"/>
              </a:lnSpc>
              <a:spcBef>
                <a:spcPts val="0"/>
              </a:spcBef>
              <a:spcAft>
                <a:spcPts val="0"/>
              </a:spcAft>
              <a:buClr>
                <a:srgbClr val="7F7F7F"/>
              </a:buClr>
              <a:buSzPts val="900"/>
              <a:buFont typeface="Arial"/>
              <a:buNone/>
              <a:defRPr sz="900" b="0" i="0" u="none" strike="noStrike" cap="none">
                <a:solidFill>
                  <a:srgbClr val="7F7F7F"/>
                </a:solidFill>
                <a:latin typeface="Arial"/>
                <a:ea typeface="Arial"/>
                <a:cs typeface="Arial"/>
                <a:sym typeface="Arial"/>
              </a:defRPr>
            </a:lvl4pPr>
            <a:lvl5pPr marL="0" marR="0" lvl="4" indent="0" algn="r">
              <a:lnSpc>
                <a:spcPct val="100000"/>
              </a:lnSpc>
              <a:spcBef>
                <a:spcPts val="0"/>
              </a:spcBef>
              <a:spcAft>
                <a:spcPts val="0"/>
              </a:spcAft>
              <a:buClr>
                <a:srgbClr val="7F7F7F"/>
              </a:buClr>
              <a:buSzPts val="900"/>
              <a:buFont typeface="Arial"/>
              <a:buNone/>
              <a:defRPr sz="900" b="0" i="0" u="none" strike="noStrike" cap="none">
                <a:solidFill>
                  <a:srgbClr val="7F7F7F"/>
                </a:solidFill>
                <a:latin typeface="Arial"/>
                <a:ea typeface="Arial"/>
                <a:cs typeface="Arial"/>
                <a:sym typeface="Arial"/>
              </a:defRPr>
            </a:lvl5pPr>
            <a:lvl6pPr marL="0" marR="0" lvl="5" indent="0" algn="r">
              <a:lnSpc>
                <a:spcPct val="100000"/>
              </a:lnSpc>
              <a:spcBef>
                <a:spcPts val="0"/>
              </a:spcBef>
              <a:spcAft>
                <a:spcPts val="0"/>
              </a:spcAft>
              <a:buClr>
                <a:srgbClr val="7F7F7F"/>
              </a:buClr>
              <a:buSzPts val="900"/>
              <a:buFont typeface="Arial"/>
              <a:buNone/>
              <a:defRPr sz="900" b="0" i="0" u="none" strike="noStrike" cap="none">
                <a:solidFill>
                  <a:srgbClr val="7F7F7F"/>
                </a:solidFill>
                <a:latin typeface="Arial"/>
                <a:ea typeface="Arial"/>
                <a:cs typeface="Arial"/>
                <a:sym typeface="Arial"/>
              </a:defRPr>
            </a:lvl6pPr>
            <a:lvl7pPr marL="0" marR="0" lvl="6" indent="0" algn="r">
              <a:lnSpc>
                <a:spcPct val="100000"/>
              </a:lnSpc>
              <a:spcBef>
                <a:spcPts val="0"/>
              </a:spcBef>
              <a:spcAft>
                <a:spcPts val="0"/>
              </a:spcAft>
              <a:buClr>
                <a:srgbClr val="7F7F7F"/>
              </a:buClr>
              <a:buSzPts val="900"/>
              <a:buFont typeface="Arial"/>
              <a:buNone/>
              <a:defRPr sz="900" b="0" i="0" u="none" strike="noStrike" cap="none">
                <a:solidFill>
                  <a:srgbClr val="7F7F7F"/>
                </a:solidFill>
                <a:latin typeface="Arial"/>
                <a:ea typeface="Arial"/>
                <a:cs typeface="Arial"/>
                <a:sym typeface="Arial"/>
              </a:defRPr>
            </a:lvl7pPr>
            <a:lvl8pPr marL="0" marR="0" lvl="7" indent="0" algn="r">
              <a:lnSpc>
                <a:spcPct val="100000"/>
              </a:lnSpc>
              <a:spcBef>
                <a:spcPts val="0"/>
              </a:spcBef>
              <a:spcAft>
                <a:spcPts val="0"/>
              </a:spcAft>
              <a:buClr>
                <a:srgbClr val="7F7F7F"/>
              </a:buClr>
              <a:buSzPts val="900"/>
              <a:buFont typeface="Arial"/>
              <a:buNone/>
              <a:defRPr sz="900" b="0" i="0" u="none" strike="noStrike" cap="none">
                <a:solidFill>
                  <a:srgbClr val="7F7F7F"/>
                </a:solidFill>
                <a:latin typeface="Arial"/>
                <a:ea typeface="Arial"/>
                <a:cs typeface="Arial"/>
                <a:sym typeface="Arial"/>
              </a:defRPr>
            </a:lvl8pPr>
            <a:lvl9pPr marL="0" marR="0" lvl="8" indent="0" algn="r">
              <a:lnSpc>
                <a:spcPct val="100000"/>
              </a:lnSpc>
              <a:spcBef>
                <a:spcPts val="0"/>
              </a:spcBef>
              <a:spcAft>
                <a:spcPts val="0"/>
              </a:spcAft>
              <a:buClr>
                <a:srgbClr val="7F7F7F"/>
              </a:buClr>
              <a:buSzPts val="900"/>
              <a:buFont typeface="Arial"/>
              <a:buNone/>
              <a:defRPr sz="900" b="0" i="0" u="none" strike="noStrike" cap="none">
                <a:solidFill>
                  <a:srgbClr val="7F7F7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332"/>
        <p:cNvGrpSpPr/>
        <p:nvPr/>
      </p:nvGrpSpPr>
      <p:grpSpPr>
        <a:xfrm>
          <a:off x="0" y="0"/>
          <a:ext cx="0" cy="0"/>
          <a:chOff x="0" y="0"/>
          <a:chExt cx="0" cy="0"/>
        </a:xfrm>
      </p:grpSpPr>
      <p:sp>
        <p:nvSpPr>
          <p:cNvPr id="333" name="Google Shape;333;p5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90000"/>
              </a:lnSpc>
              <a:spcBef>
                <a:spcPts val="0"/>
              </a:spcBef>
              <a:spcAft>
                <a:spcPts val="0"/>
              </a:spcAft>
              <a:buClr>
                <a:schemeClr val="dk1"/>
              </a:buClr>
              <a:buSzPts val="3000"/>
              <a:buFont typeface="Arial"/>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a:endParaRPr/>
          </a:p>
        </p:txBody>
      </p:sp>
      <p:sp>
        <p:nvSpPr>
          <p:cNvPr id="334" name="Google Shape;334;p5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90000"/>
              </a:lnSpc>
              <a:spcBef>
                <a:spcPts val="0"/>
              </a:spcBef>
              <a:spcAft>
                <a:spcPts val="0"/>
              </a:spcAft>
              <a:buClr>
                <a:schemeClr val="dk1"/>
              </a:buClr>
              <a:buSzPts val="1800"/>
              <a:buFont typeface="Arial"/>
              <a:buChar char="●"/>
              <a:defRPr/>
            </a:lvl1pPr>
            <a:lvl2pPr marL="914400" lvl="1" indent="-317500" algn="l">
              <a:lnSpc>
                <a:spcPct val="90000"/>
              </a:lnSpc>
              <a:spcBef>
                <a:spcPts val="1600"/>
              </a:spcBef>
              <a:spcAft>
                <a:spcPts val="0"/>
              </a:spcAft>
              <a:buClr>
                <a:schemeClr val="dk1"/>
              </a:buClr>
              <a:buSzPts val="1400"/>
              <a:buChar char="○"/>
              <a:defRPr/>
            </a:lvl2pPr>
            <a:lvl3pPr marL="1371600" lvl="2" indent="-317500" algn="l">
              <a:lnSpc>
                <a:spcPct val="90000"/>
              </a:lnSpc>
              <a:spcBef>
                <a:spcPts val="1600"/>
              </a:spcBef>
              <a:spcAft>
                <a:spcPts val="0"/>
              </a:spcAft>
              <a:buClr>
                <a:schemeClr val="dk1"/>
              </a:buClr>
              <a:buSzPts val="1400"/>
              <a:buChar char="■"/>
              <a:defRPr/>
            </a:lvl3pPr>
            <a:lvl4pPr marL="1828800" lvl="3" indent="-317500" algn="l">
              <a:lnSpc>
                <a:spcPct val="90000"/>
              </a:lnSpc>
              <a:spcBef>
                <a:spcPts val="1600"/>
              </a:spcBef>
              <a:spcAft>
                <a:spcPts val="0"/>
              </a:spcAft>
              <a:buClr>
                <a:schemeClr val="dk1"/>
              </a:buClr>
              <a:buSzPts val="1400"/>
              <a:buChar char="●"/>
              <a:defRPr/>
            </a:lvl4pPr>
            <a:lvl5pPr marL="2286000" lvl="4" indent="-317500" algn="l">
              <a:lnSpc>
                <a:spcPct val="90000"/>
              </a:lnSpc>
              <a:spcBef>
                <a:spcPts val="1600"/>
              </a:spcBef>
              <a:spcAft>
                <a:spcPts val="0"/>
              </a:spcAft>
              <a:buClr>
                <a:schemeClr val="dk1"/>
              </a:buClr>
              <a:buSzPts val="1400"/>
              <a:buChar char="○"/>
              <a:defRPr/>
            </a:lvl5pPr>
            <a:lvl6pPr marL="2743200" lvl="5" indent="-317500" algn="l">
              <a:lnSpc>
                <a:spcPct val="90000"/>
              </a:lnSpc>
              <a:spcBef>
                <a:spcPts val="1600"/>
              </a:spcBef>
              <a:spcAft>
                <a:spcPts val="0"/>
              </a:spcAft>
              <a:buClr>
                <a:schemeClr val="dk1"/>
              </a:buClr>
              <a:buSzPts val="1400"/>
              <a:buChar char="■"/>
              <a:defRPr/>
            </a:lvl6pPr>
            <a:lvl7pPr marL="3200400" lvl="6" indent="-317500" algn="l">
              <a:lnSpc>
                <a:spcPct val="90000"/>
              </a:lnSpc>
              <a:spcBef>
                <a:spcPts val="1600"/>
              </a:spcBef>
              <a:spcAft>
                <a:spcPts val="0"/>
              </a:spcAft>
              <a:buClr>
                <a:schemeClr val="dk1"/>
              </a:buClr>
              <a:buSzPts val="1400"/>
              <a:buChar char="●"/>
              <a:defRPr/>
            </a:lvl7pPr>
            <a:lvl8pPr marL="3657600" lvl="7" indent="-317500" algn="l">
              <a:lnSpc>
                <a:spcPct val="90000"/>
              </a:lnSpc>
              <a:spcBef>
                <a:spcPts val="1600"/>
              </a:spcBef>
              <a:spcAft>
                <a:spcPts val="0"/>
              </a:spcAft>
              <a:buClr>
                <a:schemeClr val="dk1"/>
              </a:buClr>
              <a:buSzPts val="1400"/>
              <a:buChar char="○"/>
              <a:defRPr/>
            </a:lvl8pPr>
            <a:lvl9pPr marL="4114800" lvl="8" indent="-317500" algn="l">
              <a:lnSpc>
                <a:spcPct val="90000"/>
              </a:lnSpc>
              <a:spcBef>
                <a:spcPts val="1600"/>
              </a:spcBef>
              <a:spcAft>
                <a:spcPts val="1600"/>
              </a:spcAft>
              <a:buClr>
                <a:schemeClr val="dk1"/>
              </a:buClr>
              <a:buSzPts val="1400"/>
              <a:buChar char="■"/>
              <a:defRPr/>
            </a:lvl9pPr>
          </a:lstStyle>
          <a:p>
            <a:endParaRPr/>
          </a:p>
        </p:txBody>
      </p:sp>
      <p:sp>
        <p:nvSpPr>
          <p:cNvPr id="335" name="Google Shape;335;p5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7F7F7F"/>
              </a:buClr>
              <a:buSzPts val="900"/>
              <a:buFont typeface="Arial"/>
              <a:buNone/>
              <a:defRPr sz="900" b="0" i="0" u="none" strike="noStrike" cap="none">
                <a:solidFill>
                  <a:srgbClr val="7F7F7F"/>
                </a:solidFill>
                <a:latin typeface="Arial"/>
                <a:ea typeface="Arial"/>
                <a:cs typeface="Arial"/>
                <a:sym typeface="Arial"/>
              </a:defRPr>
            </a:lvl1pPr>
            <a:lvl2pPr marL="0" marR="0" lvl="1" indent="0" algn="r">
              <a:lnSpc>
                <a:spcPct val="100000"/>
              </a:lnSpc>
              <a:spcBef>
                <a:spcPts val="0"/>
              </a:spcBef>
              <a:spcAft>
                <a:spcPts val="0"/>
              </a:spcAft>
              <a:buClr>
                <a:srgbClr val="7F7F7F"/>
              </a:buClr>
              <a:buSzPts val="900"/>
              <a:buFont typeface="Arial"/>
              <a:buNone/>
              <a:defRPr sz="900" b="0" i="0" u="none" strike="noStrike" cap="none">
                <a:solidFill>
                  <a:srgbClr val="7F7F7F"/>
                </a:solidFill>
                <a:latin typeface="Arial"/>
                <a:ea typeface="Arial"/>
                <a:cs typeface="Arial"/>
                <a:sym typeface="Arial"/>
              </a:defRPr>
            </a:lvl2pPr>
            <a:lvl3pPr marL="0" marR="0" lvl="2" indent="0" algn="r">
              <a:lnSpc>
                <a:spcPct val="100000"/>
              </a:lnSpc>
              <a:spcBef>
                <a:spcPts val="0"/>
              </a:spcBef>
              <a:spcAft>
                <a:spcPts val="0"/>
              </a:spcAft>
              <a:buClr>
                <a:srgbClr val="7F7F7F"/>
              </a:buClr>
              <a:buSzPts val="900"/>
              <a:buFont typeface="Arial"/>
              <a:buNone/>
              <a:defRPr sz="900" b="0" i="0" u="none" strike="noStrike" cap="none">
                <a:solidFill>
                  <a:srgbClr val="7F7F7F"/>
                </a:solidFill>
                <a:latin typeface="Arial"/>
                <a:ea typeface="Arial"/>
                <a:cs typeface="Arial"/>
                <a:sym typeface="Arial"/>
              </a:defRPr>
            </a:lvl3pPr>
            <a:lvl4pPr marL="0" marR="0" lvl="3" indent="0" algn="r">
              <a:lnSpc>
                <a:spcPct val="100000"/>
              </a:lnSpc>
              <a:spcBef>
                <a:spcPts val="0"/>
              </a:spcBef>
              <a:spcAft>
                <a:spcPts val="0"/>
              </a:spcAft>
              <a:buClr>
                <a:srgbClr val="7F7F7F"/>
              </a:buClr>
              <a:buSzPts val="900"/>
              <a:buFont typeface="Arial"/>
              <a:buNone/>
              <a:defRPr sz="900" b="0" i="0" u="none" strike="noStrike" cap="none">
                <a:solidFill>
                  <a:srgbClr val="7F7F7F"/>
                </a:solidFill>
                <a:latin typeface="Arial"/>
                <a:ea typeface="Arial"/>
                <a:cs typeface="Arial"/>
                <a:sym typeface="Arial"/>
              </a:defRPr>
            </a:lvl4pPr>
            <a:lvl5pPr marL="0" marR="0" lvl="4" indent="0" algn="r">
              <a:lnSpc>
                <a:spcPct val="100000"/>
              </a:lnSpc>
              <a:spcBef>
                <a:spcPts val="0"/>
              </a:spcBef>
              <a:spcAft>
                <a:spcPts val="0"/>
              </a:spcAft>
              <a:buClr>
                <a:srgbClr val="7F7F7F"/>
              </a:buClr>
              <a:buSzPts val="900"/>
              <a:buFont typeface="Arial"/>
              <a:buNone/>
              <a:defRPr sz="900" b="0" i="0" u="none" strike="noStrike" cap="none">
                <a:solidFill>
                  <a:srgbClr val="7F7F7F"/>
                </a:solidFill>
                <a:latin typeface="Arial"/>
                <a:ea typeface="Arial"/>
                <a:cs typeface="Arial"/>
                <a:sym typeface="Arial"/>
              </a:defRPr>
            </a:lvl5pPr>
            <a:lvl6pPr marL="0" marR="0" lvl="5" indent="0" algn="r">
              <a:lnSpc>
                <a:spcPct val="100000"/>
              </a:lnSpc>
              <a:spcBef>
                <a:spcPts val="0"/>
              </a:spcBef>
              <a:spcAft>
                <a:spcPts val="0"/>
              </a:spcAft>
              <a:buClr>
                <a:srgbClr val="7F7F7F"/>
              </a:buClr>
              <a:buSzPts val="900"/>
              <a:buFont typeface="Arial"/>
              <a:buNone/>
              <a:defRPr sz="900" b="0" i="0" u="none" strike="noStrike" cap="none">
                <a:solidFill>
                  <a:srgbClr val="7F7F7F"/>
                </a:solidFill>
                <a:latin typeface="Arial"/>
                <a:ea typeface="Arial"/>
                <a:cs typeface="Arial"/>
                <a:sym typeface="Arial"/>
              </a:defRPr>
            </a:lvl6pPr>
            <a:lvl7pPr marL="0" marR="0" lvl="6" indent="0" algn="r">
              <a:lnSpc>
                <a:spcPct val="100000"/>
              </a:lnSpc>
              <a:spcBef>
                <a:spcPts val="0"/>
              </a:spcBef>
              <a:spcAft>
                <a:spcPts val="0"/>
              </a:spcAft>
              <a:buClr>
                <a:srgbClr val="7F7F7F"/>
              </a:buClr>
              <a:buSzPts val="900"/>
              <a:buFont typeface="Arial"/>
              <a:buNone/>
              <a:defRPr sz="900" b="0" i="0" u="none" strike="noStrike" cap="none">
                <a:solidFill>
                  <a:srgbClr val="7F7F7F"/>
                </a:solidFill>
                <a:latin typeface="Arial"/>
                <a:ea typeface="Arial"/>
                <a:cs typeface="Arial"/>
                <a:sym typeface="Arial"/>
              </a:defRPr>
            </a:lvl7pPr>
            <a:lvl8pPr marL="0" marR="0" lvl="7" indent="0" algn="r">
              <a:lnSpc>
                <a:spcPct val="100000"/>
              </a:lnSpc>
              <a:spcBef>
                <a:spcPts val="0"/>
              </a:spcBef>
              <a:spcAft>
                <a:spcPts val="0"/>
              </a:spcAft>
              <a:buClr>
                <a:srgbClr val="7F7F7F"/>
              </a:buClr>
              <a:buSzPts val="900"/>
              <a:buFont typeface="Arial"/>
              <a:buNone/>
              <a:defRPr sz="900" b="0" i="0" u="none" strike="noStrike" cap="none">
                <a:solidFill>
                  <a:srgbClr val="7F7F7F"/>
                </a:solidFill>
                <a:latin typeface="Arial"/>
                <a:ea typeface="Arial"/>
                <a:cs typeface="Arial"/>
                <a:sym typeface="Arial"/>
              </a:defRPr>
            </a:lvl8pPr>
            <a:lvl9pPr marL="0" marR="0" lvl="8" indent="0" algn="r">
              <a:lnSpc>
                <a:spcPct val="100000"/>
              </a:lnSpc>
              <a:spcBef>
                <a:spcPts val="0"/>
              </a:spcBef>
              <a:spcAft>
                <a:spcPts val="0"/>
              </a:spcAft>
              <a:buClr>
                <a:srgbClr val="7F7F7F"/>
              </a:buClr>
              <a:buSzPts val="900"/>
              <a:buFont typeface="Arial"/>
              <a:buNone/>
              <a:defRPr sz="900" b="0" i="0" u="none" strike="noStrike" cap="none">
                <a:solidFill>
                  <a:srgbClr val="7F7F7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Picture with Caption 1" type="picTx">
  <p:cSld name="PICTURE_WITH_CAPTION_TEXT">
    <p:spTree>
      <p:nvGrpSpPr>
        <p:cNvPr id="1" name="Shape 345"/>
        <p:cNvGrpSpPr/>
        <p:nvPr/>
      </p:nvGrpSpPr>
      <p:grpSpPr>
        <a:xfrm>
          <a:off x="0" y="0"/>
          <a:ext cx="0" cy="0"/>
          <a:chOff x="0" y="0"/>
          <a:chExt cx="0" cy="0"/>
        </a:xfrm>
      </p:grpSpPr>
      <p:sp>
        <p:nvSpPr>
          <p:cNvPr id="346" name="Google Shape;346;p53"/>
          <p:cNvSpPr txBox="1">
            <a:spLocks noGrp="1"/>
          </p:cNvSpPr>
          <p:nvPr>
            <p:ph type="title"/>
          </p:nvPr>
        </p:nvSpPr>
        <p:spPr>
          <a:xfrm>
            <a:off x="914849" y="171450"/>
            <a:ext cx="2949300" cy="13716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accent1"/>
              </a:buClr>
              <a:buSzPts val="3000"/>
              <a:buFont typeface="Arial"/>
              <a:buNone/>
              <a:defRPr sz="3000" cap="none"/>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47" name="Google Shape;347;p53"/>
          <p:cNvSpPr>
            <a:spLocks noGrp="1"/>
          </p:cNvSpPr>
          <p:nvPr>
            <p:ph type="pic" idx="2"/>
          </p:nvPr>
        </p:nvSpPr>
        <p:spPr>
          <a:xfrm>
            <a:off x="4114801" y="171450"/>
            <a:ext cx="4876800" cy="4400700"/>
          </a:xfrm>
          <a:prstGeom prst="rect">
            <a:avLst/>
          </a:prstGeom>
          <a:noFill/>
          <a:ln>
            <a:noFill/>
          </a:ln>
        </p:spPr>
      </p:sp>
      <p:sp>
        <p:nvSpPr>
          <p:cNvPr id="348" name="Google Shape;348;p53"/>
          <p:cNvSpPr txBox="1">
            <a:spLocks noGrp="1"/>
          </p:cNvSpPr>
          <p:nvPr>
            <p:ph type="body" idx="1"/>
          </p:nvPr>
        </p:nvSpPr>
        <p:spPr>
          <a:xfrm>
            <a:off x="914849" y="1543050"/>
            <a:ext cx="2949300" cy="302880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Clr>
                <a:schemeClr val="accent3"/>
              </a:buClr>
              <a:buSzPts val="2700"/>
              <a:buFont typeface="Arial"/>
              <a:buNone/>
              <a:defRPr sz="2700"/>
            </a:lvl1pPr>
            <a:lvl2pPr marL="914400" lvl="1" indent="-228600" algn="l">
              <a:lnSpc>
                <a:spcPct val="90000"/>
              </a:lnSpc>
              <a:spcBef>
                <a:spcPts val="400"/>
              </a:spcBef>
              <a:spcAft>
                <a:spcPts val="0"/>
              </a:spcAft>
              <a:buClr>
                <a:schemeClr val="dk2"/>
              </a:buClr>
              <a:buSzPts val="1100"/>
              <a:buNone/>
              <a:defRPr sz="1100"/>
            </a:lvl2pPr>
            <a:lvl3pPr marL="1371600" lvl="2" indent="-228600" algn="l">
              <a:lnSpc>
                <a:spcPct val="90000"/>
              </a:lnSpc>
              <a:spcBef>
                <a:spcPts val="400"/>
              </a:spcBef>
              <a:spcAft>
                <a:spcPts val="0"/>
              </a:spcAft>
              <a:buClr>
                <a:schemeClr val="accent2"/>
              </a:buClr>
              <a:buSzPts val="900"/>
              <a:buNone/>
              <a:defRPr sz="900"/>
            </a:lvl3pPr>
            <a:lvl4pPr marL="1828800" lvl="3" indent="-228600" algn="l">
              <a:lnSpc>
                <a:spcPct val="90000"/>
              </a:lnSpc>
              <a:spcBef>
                <a:spcPts val="400"/>
              </a:spcBef>
              <a:spcAft>
                <a:spcPts val="0"/>
              </a:spcAft>
              <a:buClr>
                <a:srgbClr val="00AEC7"/>
              </a:buClr>
              <a:buSzPts val="800"/>
              <a:buNone/>
              <a:defRPr sz="800"/>
            </a:lvl4pPr>
            <a:lvl5pPr marL="2286000" lvl="4" indent="-228600" algn="l">
              <a:lnSpc>
                <a:spcPct val="90000"/>
              </a:lnSpc>
              <a:spcBef>
                <a:spcPts val="400"/>
              </a:spcBef>
              <a:spcAft>
                <a:spcPts val="0"/>
              </a:spcAft>
              <a:buClr>
                <a:schemeClr val="dk1"/>
              </a:buClr>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349" name="Google Shape;349;p53"/>
          <p:cNvSpPr txBox="1">
            <a:spLocks noGrp="1"/>
          </p:cNvSpPr>
          <p:nvPr>
            <p:ph type="dt" idx="10"/>
          </p:nvPr>
        </p:nvSpPr>
        <p:spPr>
          <a:xfrm>
            <a:off x="913658" y="4767264"/>
            <a:ext cx="2057400" cy="273900"/>
          </a:xfrm>
          <a:prstGeom prst="rect">
            <a:avLst/>
          </a:prstGeom>
          <a:noFill/>
          <a:ln>
            <a:noFill/>
          </a:ln>
        </p:spPr>
        <p:txBody>
          <a:bodyPr spcFirstLastPara="1" wrap="square" lIns="68575" tIns="34275" rIns="68575" bIns="34275" anchor="ctr" anchorCtr="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50" name="Google Shape;350;p53"/>
          <p:cNvSpPr txBox="1">
            <a:spLocks noGrp="1"/>
          </p:cNvSpPr>
          <p:nvPr>
            <p:ph type="ftr" idx="11"/>
          </p:nvPr>
        </p:nvSpPr>
        <p:spPr>
          <a:xfrm>
            <a:off x="3313958" y="4767264"/>
            <a:ext cx="3086100" cy="2739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51" name="Google Shape;351;p53"/>
          <p:cNvSpPr txBox="1">
            <a:spLocks noGrp="1"/>
          </p:cNvSpPr>
          <p:nvPr>
            <p:ph type="sldNum" idx="12"/>
          </p:nvPr>
        </p:nvSpPr>
        <p:spPr>
          <a:xfrm>
            <a:off x="6742958" y="4767264"/>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52"/>
        <p:cNvGrpSpPr/>
        <p:nvPr/>
      </p:nvGrpSpPr>
      <p:grpSpPr>
        <a:xfrm>
          <a:off x="0" y="0"/>
          <a:ext cx="0" cy="0"/>
          <a:chOff x="0" y="0"/>
          <a:chExt cx="0" cy="0"/>
        </a:xfrm>
      </p:grpSpPr>
      <p:sp>
        <p:nvSpPr>
          <p:cNvPr id="353" name="Google Shape;353;p54"/>
          <p:cNvSpPr txBox="1">
            <a:spLocks noGrp="1"/>
          </p:cNvSpPr>
          <p:nvPr>
            <p:ph type="title"/>
          </p:nvPr>
        </p:nvSpPr>
        <p:spPr>
          <a:xfrm>
            <a:off x="628650" y="571500"/>
            <a:ext cx="7886700" cy="6966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3200"/>
              <a:buFont typeface="Arial"/>
              <a:buNone/>
              <a:defRPr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4" name="Google Shape;354;p54"/>
          <p:cNvSpPr txBox="1">
            <a:spLocks noGrp="1"/>
          </p:cNvSpPr>
          <p:nvPr>
            <p:ph type="dt" idx="10"/>
          </p:nvPr>
        </p:nvSpPr>
        <p:spPr>
          <a:xfrm>
            <a:off x="628650" y="4767263"/>
            <a:ext cx="2057400" cy="2739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sz="1200">
                <a:solidFill>
                  <a:srgbClr val="7F7F7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5" name="Google Shape;355;p54"/>
          <p:cNvSpPr txBox="1">
            <a:spLocks noGrp="1"/>
          </p:cNvSpPr>
          <p:nvPr>
            <p:ph type="ftr" idx="11"/>
          </p:nvPr>
        </p:nvSpPr>
        <p:spPr>
          <a:xfrm>
            <a:off x="3028950" y="4767263"/>
            <a:ext cx="3086100" cy="2739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sz="1200">
                <a:solidFill>
                  <a:srgbClr val="7F7F7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6" name="Google Shape;356;p54"/>
          <p:cNvSpPr txBox="1">
            <a:spLocks noGrp="1"/>
          </p:cNvSpPr>
          <p:nvPr>
            <p:ph type="sldNum" idx="12"/>
          </p:nvPr>
        </p:nvSpPr>
        <p:spPr>
          <a:xfrm>
            <a:off x="6457950" y="4767263"/>
            <a:ext cx="2057400" cy="273900"/>
          </a:xfrm>
          <a:prstGeom prst="rect">
            <a:avLst/>
          </a:prstGeom>
          <a:noFill/>
          <a:ln>
            <a:noFill/>
          </a:ln>
        </p:spPr>
        <p:txBody>
          <a:bodyPr spcFirstLastPara="1" wrap="square" lIns="91425" tIns="45700" rIns="91425" bIns="45700" anchor="t"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57"/>
        <p:cNvGrpSpPr/>
        <p:nvPr/>
      </p:nvGrpSpPr>
      <p:grpSpPr>
        <a:xfrm>
          <a:off x="0" y="0"/>
          <a:ext cx="0" cy="0"/>
          <a:chOff x="0" y="0"/>
          <a:chExt cx="0" cy="0"/>
        </a:xfrm>
      </p:grpSpPr>
      <p:sp>
        <p:nvSpPr>
          <p:cNvPr id="358" name="Google Shape;358;p55"/>
          <p:cNvSpPr txBox="1">
            <a:spLocks noGrp="1"/>
          </p:cNvSpPr>
          <p:nvPr>
            <p:ph type="title"/>
          </p:nvPr>
        </p:nvSpPr>
        <p:spPr>
          <a:xfrm>
            <a:off x="457200" y="205978"/>
            <a:ext cx="8229600" cy="857400"/>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rgbClr val="00677F"/>
              </a:buClr>
              <a:buSzPts val="3400"/>
              <a:buFont typeface="Arial"/>
              <a:buNone/>
              <a:defRPr>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9" name="Google Shape;359;p55"/>
          <p:cNvSpPr txBox="1">
            <a:spLocks noGrp="1"/>
          </p:cNvSpPr>
          <p:nvPr>
            <p:ph type="body" idx="1"/>
          </p:nvPr>
        </p:nvSpPr>
        <p:spPr>
          <a:xfrm>
            <a:off x="457200" y="1200150"/>
            <a:ext cx="8229600" cy="3394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360"/>
              </a:spcBef>
              <a:spcAft>
                <a:spcPts val="0"/>
              </a:spcAft>
              <a:buSzPts val="1800"/>
              <a:buNone/>
              <a:defRPr/>
            </a:lvl1pPr>
            <a:lvl2pPr marL="914400" lvl="1" indent="-342900" algn="l">
              <a:lnSpc>
                <a:spcPct val="90000"/>
              </a:lnSpc>
              <a:spcBef>
                <a:spcPts val="360"/>
              </a:spcBef>
              <a:spcAft>
                <a:spcPts val="0"/>
              </a:spcAft>
              <a:buSzPts val="1800"/>
              <a:buChar char="•"/>
              <a:defRPr/>
            </a:lvl2pPr>
            <a:lvl3pPr marL="1371600" lvl="2" indent="-342900" algn="l">
              <a:lnSpc>
                <a:spcPct val="90000"/>
              </a:lnSpc>
              <a:spcBef>
                <a:spcPts val="360"/>
              </a:spcBef>
              <a:spcAft>
                <a:spcPts val="0"/>
              </a:spcAft>
              <a:buSzPts val="1800"/>
              <a:buChar char="•"/>
              <a:defRPr/>
            </a:lvl3pPr>
            <a:lvl4pPr marL="1828800" lvl="3" indent="-342900" algn="l">
              <a:lnSpc>
                <a:spcPct val="90000"/>
              </a:lnSpc>
              <a:spcBef>
                <a:spcPts val="360"/>
              </a:spcBef>
              <a:spcAft>
                <a:spcPts val="0"/>
              </a:spcAft>
              <a:buSzPts val="1800"/>
              <a:buChar char="•"/>
              <a:defRPr/>
            </a:lvl4pPr>
            <a:lvl5pPr marL="2286000" lvl="4" indent="-342900" algn="l">
              <a:lnSpc>
                <a:spcPct val="90000"/>
              </a:lnSpc>
              <a:spcBef>
                <a:spcPts val="360"/>
              </a:spcBef>
              <a:spcAft>
                <a:spcPts val="0"/>
              </a:spcAft>
              <a:buSzPts val="1800"/>
              <a:buChar char="•"/>
              <a:defRPr/>
            </a:lvl5pPr>
            <a:lvl6pPr marL="2743200" lvl="5" indent="-342900" algn="l">
              <a:lnSpc>
                <a:spcPct val="90000"/>
              </a:lnSpc>
              <a:spcBef>
                <a:spcPts val="360"/>
              </a:spcBef>
              <a:spcAft>
                <a:spcPts val="0"/>
              </a:spcAft>
              <a:buClr>
                <a:schemeClr val="dk1"/>
              </a:buClr>
              <a:buSzPts val="1800"/>
              <a:buChar char="•"/>
              <a:defRPr/>
            </a:lvl6pPr>
            <a:lvl7pPr marL="3200400" lvl="6" indent="-342900" algn="l">
              <a:lnSpc>
                <a:spcPct val="90000"/>
              </a:lnSpc>
              <a:spcBef>
                <a:spcPts val="360"/>
              </a:spcBef>
              <a:spcAft>
                <a:spcPts val="0"/>
              </a:spcAft>
              <a:buClr>
                <a:schemeClr val="dk1"/>
              </a:buClr>
              <a:buSzPts val="1800"/>
              <a:buChar char="•"/>
              <a:defRPr/>
            </a:lvl7pPr>
            <a:lvl8pPr marL="3657600" lvl="7" indent="-342900" algn="l">
              <a:lnSpc>
                <a:spcPct val="90000"/>
              </a:lnSpc>
              <a:spcBef>
                <a:spcPts val="360"/>
              </a:spcBef>
              <a:spcAft>
                <a:spcPts val="0"/>
              </a:spcAft>
              <a:buClr>
                <a:schemeClr val="dk1"/>
              </a:buClr>
              <a:buSzPts val="1800"/>
              <a:buChar char="•"/>
              <a:defRPr/>
            </a:lvl8pPr>
            <a:lvl9pPr marL="4114800" lvl="8" indent="-342900" algn="l">
              <a:lnSpc>
                <a:spcPct val="90000"/>
              </a:lnSpc>
              <a:spcBef>
                <a:spcPts val="360"/>
              </a:spcBef>
              <a:spcAft>
                <a:spcPts val="0"/>
              </a:spcAft>
              <a:buClr>
                <a:schemeClr val="dk1"/>
              </a:buClr>
              <a:buSzPts val="1800"/>
              <a:buChar char="•"/>
              <a:defRPr/>
            </a:lvl9pPr>
          </a:lstStyle>
          <a:p>
            <a:endParaRPr/>
          </a:p>
        </p:txBody>
      </p:sp>
      <p:sp>
        <p:nvSpPr>
          <p:cNvPr id="360" name="Google Shape;360;p55"/>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1" name="Google Shape;361;p55"/>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2" name="Google Shape;362;p55"/>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F7F7F"/>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F7F7F"/>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F7F7F"/>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F7F7F"/>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F7F7F"/>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F7F7F"/>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F7F7F"/>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F7F7F"/>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F7F7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63"/>
        <p:cNvGrpSpPr/>
        <p:nvPr/>
      </p:nvGrpSpPr>
      <p:grpSpPr>
        <a:xfrm>
          <a:off x="0" y="0"/>
          <a:ext cx="0" cy="0"/>
          <a:chOff x="0" y="0"/>
          <a:chExt cx="0" cy="0"/>
        </a:xfrm>
      </p:grpSpPr>
      <p:sp>
        <p:nvSpPr>
          <p:cNvPr id="364" name="Google Shape;364;p56"/>
          <p:cNvSpPr txBox="1">
            <a:spLocks noGrp="1"/>
          </p:cNvSpPr>
          <p:nvPr>
            <p:ph type="title"/>
          </p:nvPr>
        </p:nvSpPr>
        <p:spPr>
          <a:xfrm>
            <a:off x="628650" y="571500"/>
            <a:ext cx="7886700" cy="6894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3200"/>
              <a:buFont typeface="Aria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5" name="Google Shape;365;p56"/>
          <p:cNvSpPr txBox="1">
            <a:spLocks noGrp="1"/>
          </p:cNvSpPr>
          <p:nvPr>
            <p:ph type="body" idx="1"/>
          </p:nvPr>
        </p:nvSpPr>
        <p:spPr>
          <a:xfrm>
            <a:off x="628650" y="1260872"/>
            <a:ext cx="3868200" cy="618000"/>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1"/>
              </a:buClr>
              <a:buSzPts val="2800"/>
              <a:buFont typeface="Arial"/>
              <a:buNone/>
              <a:defRPr sz="2800" b="0"/>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66" name="Google Shape;366;p56"/>
          <p:cNvSpPr txBox="1">
            <a:spLocks noGrp="1"/>
          </p:cNvSpPr>
          <p:nvPr>
            <p:ph type="body" idx="2"/>
          </p:nvPr>
        </p:nvSpPr>
        <p:spPr>
          <a:xfrm>
            <a:off x="628650" y="1878806"/>
            <a:ext cx="3868200" cy="27633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Font typeface="Arial"/>
              <a:buNone/>
              <a:defRPr sz="2400"/>
            </a:lvl1pPr>
            <a:lvl2pPr marL="914400" lvl="1" indent="-368300" algn="l">
              <a:lnSpc>
                <a:spcPct val="90000"/>
              </a:lnSpc>
              <a:spcBef>
                <a:spcPts val="500"/>
              </a:spcBef>
              <a:spcAft>
                <a:spcPts val="0"/>
              </a:spcAft>
              <a:buClr>
                <a:schemeClr val="dk1"/>
              </a:buClr>
              <a:buSzPts val="2200"/>
              <a:buChar char="•"/>
              <a:defRPr sz="2200"/>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7" name="Google Shape;367;p56"/>
          <p:cNvSpPr txBox="1">
            <a:spLocks noGrp="1"/>
          </p:cNvSpPr>
          <p:nvPr>
            <p:ph type="body" idx="3"/>
          </p:nvPr>
        </p:nvSpPr>
        <p:spPr>
          <a:xfrm>
            <a:off x="4627959" y="1260872"/>
            <a:ext cx="3887400" cy="61800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800"/>
              <a:buFont typeface="Arial"/>
              <a:buNone/>
              <a:defRPr sz="2800" b="0"/>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68" name="Google Shape;368;p56"/>
          <p:cNvSpPr txBox="1">
            <a:spLocks noGrp="1"/>
          </p:cNvSpPr>
          <p:nvPr>
            <p:ph type="body" idx="4"/>
          </p:nvPr>
        </p:nvSpPr>
        <p:spPr>
          <a:xfrm>
            <a:off x="4627959" y="1878806"/>
            <a:ext cx="3887400" cy="27633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Font typeface="Arial"/>
              <a:buNone/>
              <a:defRPr sz="2400"/>
            </a:lvl1pPr>
            <a:lvl2pPr marL="914400" lvl="1" indent="-368300" algn="l">
              <a:lnSpc>
                <a:spcPct val="90000"/>
              </a:lnSpc>
              <a:spcBef>
                <a:spcPts val="500"/>
              </a:spcBef>
              <a:spcAft>
                <a:spcPts val="0"/>
              </a:spcAft>
              <a:buClr>
                <a:schemeClr val="dk1"/>
              </a:buClr>
              <a:buSzPts val="2200"/>
              <a:buChar char="•"/>
              <a:defRPr sz="2200"/>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9" name="Google Shape;369;p56"/>
          <p:cNvSpPr txBox="1">
            <a:spLocks noGrp="1"/>
          </p:cNvSpPr>
          <p:nvPr>
            <p:ph type="dt" idx="10"/>
          </p:nvPr>
        </p:nvSpPr>
        <p:spPr>
          <a:xfrm>
            <a:off x="628650" y="4767263"/>
            <a:ext cx="2057400" cy="2739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sz="1200">
                <a:solidFill>
                  <a:srgbClr val="7F7F7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0" name="Google Shape;370;p56"/>
          <p:cNvSpPr txBox="1">
            <a:spLocks noGrp="1"/>
          </p:cNvSpPr>
          <p:nvPr>
            <p:ph type="ftr" idx="11"/>
          </p:nvPr>
        </p:nvSpPr>
        <p:spPr>
          <a:xfrm>
            <a:off x="3028950" y="4767263"/>
            <a:ext cx="3086100" cy="2739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sz="1200">
                <a:solidFill>
                  <a:srgbClr val="7F7F7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1" name="Google Shape;371;p56"/>
          <p:cNvSpPr txBox="1">
            <a:spLocks noGrp="1"/>
          </p:cNvSpPr>
          <p:nvPr>
            <p:ph type="sldNum" idx="12"/>
          </p:nvPr>
        </p:nvSpPr>
        <p:spPr>
          <a:xfrm>
            <a:off x="6457950" y="4767263"/>
            <a:ext cx="2057400" cy="273900"/>
          </a:xfrm>
          <a:prstGeom prst="rect">
            <a:avLst/>
          </a:prstGeom>
          <a:noFill/>
          <a:ln>
            <a:noFill/>
          </a:ln>
        </p:spPr>
        <p:txBody>
          <a:bodyPr spcFirstLastPara="1" wrap="square" lIns="91425" tIns="45700" rIns="91425" bIns="45700" anchor="t"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381"/>
        <p:cNvGrpSpPr/>
        <p:nvPr/>
      </p:nvGrpSpPr>
      <p:grpSpPr>
        <a:xfrm>
          <a:off x="0" y="0"/>
          <a:ext cx="0" cy="0"/>
          <a:chOff x="0" y="0"/>
          <a:chExt cx="0" cy="0"/>
        </a:xfrm>
      </p:grpSpPr>
      <p:sp>
        <p:nvSpPr>
          <p:cNvPr id="382" name="Google Shape;382;p58"/>
          <p:cNvSpPr txBox="1">
            <a:spLocks noGrp="1"/>
          </p:cNvSpPr>
          <p:nvPr>
            <p:ph type="ctrTitle"/>
          </p:nvPr>
        </p:nvSpPr>
        <p:spPr>
          <a:xfrm>
            <a:off x="311700" y="595975"/>
            <a:ext cx="8520600" cy="1957800"/>
          </a:xfrm>
          <a:prstGeom prst="rect">
            <a:avLst/>
          </a:prstGeom>
          <a:noFill/>
          <a:ln>
            <a:noFill/>
          </a:ln>
        </p:spPr>
        <p:txBody>
          <a:bodyPr spcFirstLastPara="1" wrap="square" lIns="91425" tIns="91425" rIns="91425" bIns="91425" anchor="b" anchorCtr="0">
            <a:noAutofit/>
          </a:bodyPr>
          <a:lstStyle>
            <a:lvl1pPr lvl="0" algn="ctr">
              <a:lnSpc>
                <a:spcPct val="90000"/>
              </a:lnSpc>
              <a:spcBef>
                <a:spcPts val="0"/>
              </a:spcBef>
              <a:spcAft>
                <a:spcPts val="0"/>
              </a:spcAft>
              <a:buClr>
                <a:schemeClr val="dk1"/>
              </a:buClr>
              <a:buSzPts val="5400"/>
              <a:buFont typeface="Arial"/>
              <a:buNone/>
              <a:defRPr sz="5400"/>
            </a:lvl1pPr>
            <a:lvl2pPr lvl="1" algn="ctr">
              <a:lnSpc>
                <a:spcPct val="100000"/>
              </a:lnSpc>
              <a:spcBef>
                <a:spcPts val="0"/>
              </a:spcBef>
              <a:spcAft>
                <a:spcPts val="0"/>
              </a:spcAft>
              <a:buSzPts val="5400"/>
              <a:buNone/>
              <a:defRPr sz="5400"/>
            </a:lvl2pPr>
            <a:lvl3pPr lvl="2" algn="ctr">
              <a:lnSpc>
                <a:spcPct val="100000"/>
              </a:lnSpc>
              <a:spcBef>
                <a:spcPts val="0"/>
              </a:spcBef>
              <a:spcAft>
                <a:spcPts val="0"/>
              </a:spcAft>
              <a:buSzPts val="5400"/>
              <a:buNone/>
              <a:defRPr sz="5400"/>
            </a:lvl3pPr>
            <a:lvl4pPr lvl="3" algn="ctr">
              <a:lnSpc>
                <a:spcPct val="100000"/>
              </a:lnSpc>
              <a:spcBef>
                <a:spcPts val="0"/>
              </a:spcBef>
              <a:spcAft>
                <a:spcPts val="0"/>
              </a:spcAft>
              <a:buSzPts val="5400"/>
              <a:buNone/>
              <a:defRPr sz="5400"/>
            </a:lvl4pPr>
            <a:lvl5pPr lvl="4" algn="ctr">
              <a:lnSpc>
                <a:spcPct val="100000"/>
              </a:lnSpc>
              <a:spcBef>
                <a:spcPts val="0"/>
              </a:spcBef>
              <a:spcAft>
                <a:spcPts val="0"/>
              </a:spcAft>
              <a:buSzPts val="5400"/>
              <a:buNone/>
              <a:defRPr sz="5400"/>
            </a:lvl5pPr>
            <a:lvl6pPr lvl="5" algn="ctr">
              <a:lnSpc>
                <a:spcPct val="100000"/>
              </a:lnSpc>
              <a:spcBef>
                <a:spcPts val="0"/>
              </a:spcBef>
              <a:spcAft>
                <a:spcPts val="0"/>
              </a:spcAft>
              <a:buSzPts val="5400"/>
              <a:buNone/>
              <a:defRPr sz="5400"/>
            </a:lvl6pPr>
            <a:lvl7pPr lvl="6" algn="ctr">
              <a:lnSpc>
                <a:spcPct val="100000"/>
              </a:lnSpc>
              <a:spcBef>
                <a:spcPts val="0"/>
              </a:spcBef>
              <a:spcAft>
                <a:spcPts val="0"/>
              </a:spcAft>
              <a:buSzPts val="5400"/>
              <a:buNone/>
              <a:defRPr sz="5400"/>
            </a:lvl7pPr>
            <a:lvl8pPr lvl="7" algn="ctr">
              <a:lnSpc>
                <a:spcPct val="100000"/>
              </a:lnSpc>
              <a:spcBef>
                <a:spcPts val="0"/>
              </a:spcBef>
              <a:spcAft>
                <a:spcPts val="0"/>
              </a:spcAft>
              <a:buSzPts val="5400"/>
              <a:buNone/>
              <a:defRPr sz="5400"/>
            </a:lvl8pPr>
            <a:lvl9pPr lvl="8" algn="ctr">
              <a:lnSpc>
                <a:spcPct val="100000"/>
              </a:lnSpc>
              <a:spcBef>
                <a:spcPts val="0"/>
              </a:spcBef>
              <a:spcAft>
                <a:spcPts val="0"/>
              </a:spcAft>
              <a:buSzPts val="5400"/>
              <a:buNone/>
              <a:defRPr sz="5400"/>
            </a:lvl9pPr>
          </a:lstStyle>
          <a:p>
            <a:endParaRPr/>
          </a:p>
        </p:txBody>
      </p:sp>
      <p:sp>
        <p:nvSpPr>
          <p:cNvPr id="383" name="Google Shape;383;p58"/>
          <p:cNvSpPr txBox="1">
            <a:spLocks noGrp="1"/>
          </p:cNvSpPr>
          <p:nvPr>
            <p:ph type="subTitle" idx="1"/>
          </p:nvPr>
        </p:nvSpPr>
        <p:spPr>
          <a:xfrm>
            <a:off x="311700" y="3165823"/>
            <a:ext cx="8520600" cy="7335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2400"/>
              <a:buFont typeface="Arial"/>
              <a:buNone/>
              <a:defRPr sz="2400"/>
            </a:lvl1pPr>
            <a:lvl2pPr lvl="1" algn="ctr">
              <a:lnSpc>
                <a:spcPct val="100000"/>
              </a:lnSpc>
              <a:spcBef>
                <a:spcPts val="0"/>
              </a:spcBef>
              <a:spcAft>
                <a:spcPts val="0"/>
              </a:spcAft>
              <a:buClr>
                <a:schemeClr val="dk1"/>
              </a:buClr>
              <a:buSzPts val="2400"/>
              <a:buNone/>
              <a:defRPr sz="2400"/>
            </a:lvl2pPr>
            <a:lvl3pPr lvl="2" algn="ctr">
              <a:lnSpc>
                <a:spcPct val="100000"/>
              </a:lnSpc>
              <a:spcBef>
                <a:spcPts val="0"/>
              </a:spcBef>
              <a:spcAft>
                <a:spcPts val="0"/>
              </a:spcAft>
              <a:buClr>
                <a:schemeClr val="dk1"/>
              </a:buClr>
              <a:buSzPts val="2400"/>
              <a:buNone/>
              <a:defRPr sz="2400"/>
            </a:lvl3pPr>
            <a:lvl4pPr lvl="3" algn="ctr">
              <a:lnSpc>
                <a:spcPct val="100000"/>
              </a:lnSpc>
              <a:spcBef>
                <a:spcPts val="0"/>
              </a:spcBef>
              <a:spcAft>
                <a:spcPts val="0"/>
              </a:spcAft>
              <a:buClr>
                <a:schemeClr val="dk1"/>
              </a:buClr>
              <a:buSzPts val="2400"/>
              <a:buNone/>
              <a:defRPr sz="2400"/>
            </a:lvl4pPr>
            <a:lvl5pPr lvl="4" algn="ctr">
              <a:lnSpc>
                <a:spcPct val="100000"/>
              </a:lnSpc>
              <a:spcBef>
                <a:spcPts val="0"/>
              </a:spcBef>
              <a:spcAft>
                <a:spcPts val="0"/>
              </a:spcAft>
              <a:buClr>
                <a:schemeClr val="dk1"/>
              </a:buClr>
              <a:buSzPts val="2400"/>
              <a:buNone/>
              <a:defRPr sz="2400"/>
            </a:lvl5pPr>
            <a:lvl6pPr lvl="5" algn="ctr">
              <a:lnSpc>
                <a:spcPct val="100000"/>
              </a:lnSpc>
              <a:spcBef>
                <a:spcPts val="0"/>
              </a:spcBef>
              <a:spcAft>
                <a:spcPts val="0"/>
              </a:spcAft>
              <a:buClr>
                <a:schemeClr val="dk1"/>
              </a:buClr>
              <a:buSzPts val="2400"/>
              <a:buNone/>
              <a:defRPr sz="2400"/>
            </a:lvl6pPr>
            <a:lvl7pPr lvl="6" algn="ctr">
              <a:lnSpc>
                <a:spcPct val="100000"/>
              </a:lnSpc>
              <a:spcBef>
                <a:spcPts val="0"/>
              </a:spcBef>
              <a:spcAft>
                <a:spcPts val="0"/>
              </a:spcAft>
              <a:buClr>
                <a:schemeClr val="dk1"/>
              </a:buClr>
              <a:buSzPts val="2400"/>
              <a:buNone/>
              <a:defRPr sz="2400"/>
            </a:lvl7pPr>
            <a:lvl8pPr lvl="7" algn="ctr">
              <a:lnSpc>
                <a:spcPct val="100000"/>
              </a:lnSpc>
              <a:spcBef>
                <a:spcPts val="0"/>
              </a:spcBef>
              <a:spcAft>
                <a:spcPts val="0"/>
              </a:spcAft>
              <a:buClr>
                <a:schemeClr val="dk1"/>
              </a:buClr>
              <a:buSzPts val="2400"/>
              <a:buNone/>
              <a:defRPr sz="2400"/>
            </a:lvl8pPr>
            <a:lvl9pPr lvl="8" algn="ctr">
              <a:lnSpc>
                <a:spcPct val="100000"/>
              </a:lnSpc>
              <a:spcBef>
                <a:spcPts val="0"/>
              </a:spcBef>
              <a:spcAft>
                <a:spcPts val="0"/>
              </a:spcAft>
              <a:buClr>
                <a:schemeClr val="dk1"/>
              </a:buClr>
              <a:buSzPts val="2400"/>
              <a:buNone/>
              <a:defRPr sz="2400"/>
            </a:lvl9pPr>
          </a:lstStyle>
          <a:p>
            <a:endParaRPr/>
          </a:p>
        </p:txBody>
      </p:sp>
      <p:sp>
        <p:nvSpPr>
          <p:cNvPr id="384" name="Google Shape;384;p5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7F7F7F"/>
              </a:buClr>
              <a:buSzPts val="900"/>
              <a:buFont typeface="Arial"/>
              <a:buNone/>
              <a:defRPr sz="900" b="0" i="0" u="none" strike="noStrike" cap="none">
                <a:solidFill>
                  <a:srgbClr val="7F7F7F"/>
                </a:solidFill>
                <a:latin typeface="Arial"/>
                <a:ea typeface="Arial"/>
                <a:cs typeface="Arial"/>
                <a:sym typeface="Arial"/>
              </a:defRPr>
            </a:lvl1pPr>
            <a:lvl2pPr marL="0" marR="0" lvl="1" indent="0" algn="r">
              <a:lnSpc>
                <a:spcPct val="100000"/>
              </a:lnSpc>
              <a:spcBef>
                <a:spcPts val="0"/>
              </a:spcBef>
              <a:spcAft>
                <a:spcPts val="0"/>
              </a:spcAft>
              <a:buClr>
                <a:srgbClr val="7F7F7F"/>
              </a:buClr>
              <a:buSzPts val="900"/>
              <a:buFont typeface="Arial"/>
              <a:buNone/>
              <a:defRPr sz="900" b="0" i="0" u="none" strike="noStrike" cap="none">
                <a:solidFill>
                  <a:srgbClr val="7F7F7F"/>
                </a:solidFill>
                <a:latin typeface="Arial"/>
                <a:ea typeface="Arial"/>
                <a:cs typeface="Arial"/>
                <a:sym typeface="Arial"/>
              </a:defRPr>
            </a:lvl2pPr>
            <a:lvl3pPr marL="0" marR="0" lvl="2" indent="0" algn="r">
              <a:lnSpc>
                <a:spcPct val="100000"/>
              </a:lnSpc>
              <a:spcBef>
                <a:spcPts val="0"/>
              </a:spcBef>
              <a:spcAft>
                <a:spcPts val="0"/>
              </a:spcAft>
              <a:buClr>
                <a:srgbClr val="7F7F7F"/>
              </a:buClr>
              <a:buSzPts val="900"/>
              <a:buFont typeface="Arial"/>
              <a:buNone/>
              <a:defRPr sz="900" b="0" i="0" u="none" strike="noStrike" cap="none">
                <a:solidFill>
                  <a:srgbClr val="7F7F7F"/>
                </a:solidFill>
                <a:latin typeface="Arial"/>
                <a:ea typeface="Arial"/>
                <a:cs typeface="Arial"/>
                <a:sym typeface="Arial"/>
              </a:defRPr>
            </a:lvl3pPr>
            <a:lvl4pPr marL="0" marR="0" lvl="3" indent="0" algn="r">
              <a:lnSpc>
                <a:spcPct val="100000"/>
              </a:lnSpc>
              <a:spcBef>
                <a:spcPts val="0"/>
              </a:spcBef>
              <a:spcAft>
                <a:spcPts val="0"/>
              </a:spcAft>
              <a:buClr>
                <a:srgbClr val="7F7F7F"/>
              </a:buClr>
              <a:buSzPts val="900"/>
              <a:buFont typeface="Arial"/>
              <a:buNone/>
              <a:defRPr sz="900" b="0" i="0" u="none" strike="noStrike" cap="none">
                <a:solidFill>
                  <a:srgbClr val="7F7F7F"/>
                </a:solidFill>
                <a:latin typeface="Arial"/>
                <a:ea typeface="Arial"/>
                <a:cs typeface="Arial"/>
                <a:sym typeface="Arial"/>
              </a:defRPr>
            </a:lvl4pPr>
            <a:lvl5pPr marL="0" marR="0" lvl="4" indent="0" algn="r">
              <a:lnSpc>
                <a:spcPct val="100000"/>
              </a:lnSpc>
              <a:spcBef>
                <a:spcPts val="0"/>
              </a:spcBef>
              <a:spcAft>
                <a:spcPts val="0"/>
              </a:spcAft>
              <a:buClr>
                <a:srgbClr val="7F7F7F"/>
              </a:buClr>
              <a:buSzPts val="900"/>
              <a:buFont typeface="Arial"/>
              <a:buNone/>
              <a:defRPr sz="900" b="0" i="0" u="none" strike="noStrike" cap="none">
                <a:solidFill>
                  <a:srgbClr val="7F7F7F"/>
                </a:solidFill>
                <a:latin typeface="Arial"/>
                <a:ea typeface="Arial"/>
                <a:cs typeface="Arial"/>
                <a:sym typeface="Arial"/>
              </a:defRPr>
            </a:lvl5pPr>
            <a:lvl6pPr marL="0" marR="0" lvl="5" indent="0" algn="r">
              <a:lnSpc>
                <a:spcPct val="100000"/>
              </a:lnSpc>
              <a:spcBef>
                <a:spcPts val="0"/>
              </a:spcBef>
              <a:spcAft>
                <a:spcPts val="0"/>
              </a:spcAft>
              <a:buClr>
                <a:srgbClr val="7F7F7F"/>
              </a:buClr>
              <a:buSzPts val="900"/>
              <a:buFont typeface="Arial"/>
              <a:buNone/>
              <a:defRPr sz="900" b="0" i="0" u="none" strike="noStrike" cap="none">
                <a:solidFill>
                  <a:srgbClr val="7F7F7F"/>
                </a:solidFill>
                <a:latin typeface="Arial"/>
                <a:ea typeface="Arial"/>
                <a:cs typeface="Arial"/>
                <a:sym typeface="Arial"/>
              </a:defRPr>
            </a:lvl6pPr>
            <a:lvl7pPr marL="0" marR="0" lvl="6" indent="0" algn="r">
              <a:lnSpc>
                <a:spcPct val="100000"/>
              </a:lnSpc>
              <a:spcBef>
                <a:spcPts val="0"/>
              </a:spcBef>
              <a:spcAft>
                <a:spcPts val="0"/>
              </a:spcAft>
              <a:buClr>
                <a:srgbClr val="7F7F7F"/>
              </a:buClr>
              <a:buSzPts val="900"/>
              <a:buFont typeface="Arial"/>
              <a:buNone/>
              <a:defRPr sz="900" b="0" i="0" u="none" strike="noStrike" cap="none">
                <a:solidFill>
                  <a:srgbClr val="7F7F7F"/>
                </a:solidFill>
                <a:latin typeface="Arial"/>
                <a:ea typeface="Arial"/>
                <a:cs typeface="Arial"/>
                <a:sym typeface="Arial"/>
              </a:defRPr>
            </a:lvl7pPr>
            <a:lvl8pPr marL="0" marR="0" lvl="7" indent="0" algn="r">
              <a:lnSpc>
                <a:spcPct val="100000"/>
              </a:lnSpc>
              <a:spcBef>
                <a:spcPts val="0"/>
              </a:spcBef>
              <a:spcAft>
                <a:spcPts val="0"/>
              </a:spcAft>
              <a:buClr>
                <a:srgbClr val="7F7F7F"/>
              </a:buClr>
              <a:buSzPts val="900"/>
              <a:buFont typeface="Arial"/>
              <a:buNone/>
              <a:defRPr sz="900" b="0" i="0" u="none" strike="noStrike" cap="none">
                <a:solidFill>
                  <a:srgbClr val="7F7F7F"/>
                </a:solidFill>
                <a:latin typeface="Arial"/>
                <a:ea typeface="Arial"/>
                <a:cs typeface="Arial"/>
                <a:sym typeface="Arial"/>
              </a:defRPr>
            </a:lvl8pPr>
            <a:lvl9pPr marL="0" marR="0" lvl="8" indent="0" algn="r">
              <a:lnSpc>
                <a:spcPct val="100000"/>
              </a:lnSpc>
              <a:spcBef>
                <a:spcPts val="0"/>
              </a:spcBef>
              <a:spcAft>
                <a:spcPts val="0"/>
              </a:spcAft>
              <a:buClr>
                <a:srgbClr val="7F7F7F"/>
              </a:buClr>
              <a:buSzPts val="900"/>
              <a:buFont typeface="Arial"/>
              <a:buNone/>
              <a:defRPr sz="900" b="0" i="0" u="none" strike="noStrike" cap="none">
                <a:solidFill>
                  <a:srgbClr val="7F7F7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385"/>
        <p:cNvGrpSpPr/>
        <p:nvPr/>
      </p:nvGrpSpPr>
      <p:grpSpPr>
        <a:xfrm>
          <a:off x="0" y="0"/>
          <a:ext cx="0" cy="0"/>
          <a:chOff x="0" y="0"/>
          <a:chExt cx="0" cy="0"/>
        </a:xfrm>
      </p:grpSpPr>
      <p:sp>
        <p:nvSpPr>
          <p:cNvPr id="386" name="Google Shape;386;p5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90000"/>
              </a:lnSpc>
              <a:spcBef>
                <a:spcPts val="0"/>
              </a:spcBef>
              <a:spcAft>
                <a:spcPts val="0"/>
              </a:spcAft>
              <a:buClr>
                <a:schemeClr val="dk1"/>
              </a:buClr>
              <a:buSzPts val="3000"/>
              <a:buFont typeface="Arial"/>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a:endParaRPr/>
          </a:p>
        </p:txBody>
      </p:sp>
      <p:sp>
        <p:nvSpPr>
          <p:cNvPr id="387" name="Google Shape;387;p59"/>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gn="l">
              <a:lnSpc>
                <a:spcPct val="90000"/>
              </a:lnSpc>
              <a:spcBef>
                <a:spcPts val="0"/>
              </a:spcBef>
              <a:spcAft>
                <a:spcPts val="0"/>
              </a:spcAft>
              <a:buClr>
                <a:schemeClr val="dk1"/>
              </a:buClr>
              <a:buSzPts val="1800"/>
              <a:buFont typeface="Arial"/>
              <a:buChar char="●"/>
              <a:defRPr/>
            </a:lvl1pPr>
            <a:lvl2pPr marL="914400" lvl="1" indent="-317500" algn="l">
              <a:lnSpc>
                <a:spcPct val="90000"/>
              </a:lnSpc>
              <a:spcBef>
                <a:spcPts val="1600"/>
              </a:spcBef>
              <a:spcAft>
                <a:spcPts val="0"/>
              </a:spcAft>
              <a:buClr>
                <a:schemeClr val="dk1"/>
              </a:buClr>
              <a:buSzPts val="1400"/>
              <a:buChar char="○"/>
              <a:defRPr/>
            </a:lvl2pPr>
            <a:lvl3pPr marL="1371600" lvl="2" indent="-317500" algn="l">
              <a:lnSpc>
                <a:spcPct val="90000"/>
              </a:lnSpc>
              <a:spcBef>
                <a:spcPts val="1600"/>
              </a:spcBef>
              <a:spcAft>
                <a:spcPts val="0"/>
              </a:spcAft>
              <a:buClr>
                <a:schemeClr val="dk1"/>
              </a:buClr>
              <a:buSzPts val="1400"/>
              <a:buChar char="■"/>
              <a:defRPr/>
            </a:lvl3pPr>
            <a:lvl4pPr marL="1828800" lvl="3" indent="-317500" algn="l">
              <a:lnSpc>
                <a:spcPct val="90000"/>
              </a:lnSpc>
              <a:spcBef>
                <a:spcPts val="1600"/>
              </a:spcBef>
              <a:spcAft>
                <a:spcPts val="0"/>
              </a:spcAft>
              <a:buClr>
                <a:schemeClr val="dk1"/>
              </a:buClr>
              <a:buSzPts val="1400"/>
              <a:buChar char="●"/>
              <a:defRPr/>
            </a:lvl4pPr>
            <a:lvl5pPr marL="2286000" lvl="4" indent="-317500" algn="l">
              <a:lnSpc>
                <a:spcPct val="90000"/>
              </a:lnSpc>
              <a:spcBef>
                <a:spcPts val="1600"/>
              </a:spcBef>
              <a:spcAft>
                <a:spcPts val="0"/>
              </a:spcAft>
              <a:buClr>
                <a:schemeClr val="dk1"/>
              </a:buClr>
              <a:buSzPts val="1400"/>
              <a:buChar char="○"/>
              <a:defRPr/>
            </a:lvl5pPr>
            <a:lvl6pPr marL="2743200" lvl="5" indent="-317500" algn="l">
              <a:lnSpc>
                <a:spcPct val="90000"/>
              </a:lnSpc>
              <a:spcBef>
                <a:spcPts val="1600"/>
              </a:spcBef>
              <a:spcAft>
                <a:spcPts val="0"/>
              </a:spcAft>
              <a:buClr>
                <a:schemeClr val="dk1"/>
              </a:buClr>
              <a:buSzPts val="1400"/>
              <a:buChar char="■"/>
              <a:defRPr/>
            </a:lvl6pPr>
            <a:lvl7pPr marL="3200400" lvl="6" indent="-317500" algn="l">
              <a:lnSpc>
                <a:spcPct val="90000"/>
              </a:lnSpc>
              <a:spcBef>
                <a:spcPts val="1600"/>
              </a:spcBef>
              <a:spcAft>
                <a:spcPts val="0"/>
              </a:spcAft>
              <a:buClr>
                <a:schemeClr val="dk1"/>
              </a:buClr>
              <a:buSzPts val="1400"/>
              <a:buChar char="●"/>
              <a:defRPr/>
            </a:lvl7pPr>
            <a:lvl8pPr marL="3657600" lvl="7" indent="-317500" algn="l">
              <a:lnSpc>
                <a:spcPct val="90000"/>
              </a:lnSpc>
              <a:spcBef>
                <a:spcPts val="1600"/>
              </a:spcBef>
              <a:spcAft>
                <a:spcPts val="0"/>
              </a:spcAft>
              <a:buClr>
                <a:schemeClr val="dk1"/>
              </a:buClr>
              <a:buSzPts val="1400"/>
              <a:buChar char="○"/>
              <a:defRPr/>
            </a:lvl8pPr>
            <a:lvl9pPr marL="4114800" lvl="8" indent="-317500" algn="l">
              <a:lnSpc>
                <a:spcPct val="90000"/>
              </a:lnSpc>
              <a:spcBef>
                <a:spcPts val="1600"/>
              </a:spcBef>
              <a:spcAft>
                <a:spcPts val="1600"/>
              </a:spcAft>
              <a:buClr>
                <a:schemeClr val="dk1"/>
              </a:buClr>
              <a:buSzPts val="1400"/>
              <a:buChar char="■"/>
              <a:defRPr/>
            </a:lvl9pPr>
          </a:lstStyle>
          <a:p>
            <a:endParaRPr/>
          </a:p>
        </p:txBody>
      </p:sp>
      <p:sp>
        <p:nvSpPr>
          <p:cNvPr id="388" name="Google Shape;388;p5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7F7F7F"/>
              </a:buClr>
              <a:buSzPts val="900"/>
              <a:buFont typeface="Arial"/>
              <a:buNone/>
              <a:defRPr sz="900" b="0" i="0" u="none" strike="noStrike" cap="none">
                <a:solidFill>
                  <a:srgbClr val="7F7F7F"/>
                </a:solidFill>
                <a:latin typeface="Arial"/>
                <a:ea typeface="Arial"/>
                <a:cs typeface="Arial"/>
                <a:sym typeface="Arial"/>
              </a:defRPr>
            </a:lvl1pPr>
            <a:lvl2pPr marL="0" marR="0" lvl="1" indent="0" algn="r">
              <a:lnSpc>
                <a:spcPct val="100000"/>
              </a:lnSpc>
              <a:spcBef>
                <a:spcPts val="0"/>
              </a:spcBef>
              <a:spcAft>
                <a:spcPts val="0"/>
              </a:spcAft>
              <a:buClr>
                <a:srgbClr val="7F7F7F"/>
              </a:buClr>
              <a:buSzPts val="900"/>
              <a:buFont typeface="Arial"/>
              <a:buNone/>
              <a:defRPr sz="900" b="0" i="0" u="none" strike="noStrike" cap="none">
                <a:solidFill>
                  <a:srgbClr val="7F7F7F"/>
                </a:solidFill>
                <a:latin typeface="Arial"/>
                <a:ea typeface="Arial"/>
                <a:cs typeface="Arial"/>
                <a:sym typeface="Arial"/>
              </a:defRPr>
            </a:lvl2pPr>
            <a:lvl3pPr marL="0" marR="0" lvl="2" indent="0" algn="r">
              <a:lnSpc>
                <a:spcPct val="100000"/>
              </a:lnSpc>
              <a:spcBef>
                <a:spcPts val="0"/>
              </a:spcBef>
              <a:spcAft>
                <a:spcPts val="0"/>
              </a:spcAft>
              <a:buClr>
                <a:srgbClr val="7F7F7F"/>
              </a:buClr>
              <a:buSzPts val="900"/>
              <a:buFont typeface="Arial"/>
              <a:buNone/>
              <a:defRPr sz="900" b="0" i="0" u="none" strike="noStrike" cap="none">
                <a:solidFill>
                  <a:srgbClr val="7F7F7F"/>
                </a:solidFill>
                <a:latin typeface="Arial"/>
                <a:ea typeface="Arial"/>
                <a:cs typeface="Arial"/>
                <a:sym typeface="Arial"/>
              </a:defRPr>
            </a:lvl3pPr>
            <a:lvl4pPr marL="0" marR="0" lvl="3" indent="0" algn="r">
              <a:lnSpc>
                <a:spcPct val="100000"/>
              </a:lnSpc>
              <a:spcBef>
                <a:spcPts val="0"/>
              </a:spcBef>
              <a:spcAft>
                <a:spcPts val="0"/>
              </a:spcAft>
              <a:buClr>
                <a:srgbClr val="7F7F7F"/>
              </a:buClr>
              <a:buSzPts val="900"/>
              <a:buFont typeface="Arial"/>
              <a:buNone/>
              <a:defRPr sz="900" b="0" i="0" u="none" strike="noStrike" cap="none">
                <a:solidFill>
                  <a:srgbClr val="7F7F7F"/>
                </a:solidFill>
                <a:latin typeface="Arial"/>
                <a:ea typeface="Arial"/>
                <a:cs typeface="Arial"/>
                <a:sym typeface="Arial"/>
              </a:defRPr>
            </a:lvl4pPr>
            <a:lvl5pPr marL="0" marR="0" lvl="4" indent="0" algn="r">
              <a:lnSpc>
                <a:spcPct val="100000"/>
              </a:lnSpc>
              <a:spcBef>
                <a:spcPts val="0"/>
              </a:spcBef>
              <a:spcAft>
                <a:spcPts val="0"/>
              </a:spcAft>
              <a:buClr>
                <a:srgbClr val="7F7F7F"/>
              </a:buClr>
              <a:buSzPts val="900"/>
              <a:buFont typeface="Arial"/>
              <a:buNone/>
              <a:defRPr sz="900" b="0" i="0" u="none" strike="noStrike" cap="none">
                <a:solidFill>
                  <a:srgbClr val="7F7F7F"/>
                </a:solidFill>
                <a:latin typeface="Arial"/>
                <a:ea typeface="Arial"/>
                <a:cs typeface="Arial"/>
                <a:sym typeface="Arial"/>
              </a:defRPr>
            </a:lvl5pPr>
            <a:lvl6pPr marL="0" marR="0" lvl="5" indent="0" algn="r">
              <a:lnSpc>
                <a:spcPct val="100000"/>
              </a:lnSpc>
              <a:spcBef>
                <a:spcPts val="0"/>
              </a:spcBef>
              <a:spcAft>
                <a:spcPts val="0"/>
              </a:spcAft>
              <a:buClr>
                <a:srgbClr val="7F7F7F"/>
              </a:buClr>
              <a:buSzPts val="900"/>
              <a:buFont typeface="Arial"/>
              <a:buNone/>
              <a:defRPr sz="900" b="0" i="0" u="none" strike="noStrike" cap="none">
                <a:solidFill>
                  <a:srgbClr val="7F7F7F"/>
                </a:solidFill>
                <a:latin typeface="Arial"/>
                <a:ea typeface="Arial"/>
                <a:cs typeface="Arial"/>
                <a:sym typeface="Arial"/>
              </a:defRPr>
            </a:lvl6pPr>
            <a:lvl7pPr marL="0" marR="0" lvl="6" indent="0" algn="r">
              <a:lnSpc>
                <a:spcPct val="100000"/>
              </a:lnSpc>
              <a:spcBef>
                <a:spcPts val="0"/>
              </a:spcBef>
              <a:spcAft>
                <a:spcPts val="0"/>
              </a:spcAft>
              <a:buClr>
                <a:srgbClr val="7F7F7F"/>
              </a:buClr>
              <a:buSzPts val="900"/>
              <a:buFont typeface="Arial"/>
              <a:buNone/>
              <a:defRPr sz="900" b="0" i="0" u="none" strike="noStrike" cap="none">
                <a:solidFill>
                  <a:srgbClr val="7F7F7F"/>
                </a:solidFill>
                <a:latin typeface="Arial"/>
                <a:ea typeface="Arial"/>
                <a:cs typeface="Arial"/>
                <a:sym typeface="Arial"/>
              </a:defRPr>
            </a:lvl7pPr>
            <a:lvl8pPr marL="0" marR="0" lvl="7" indent="0" algn="r">
              <a:lnSpc>
                <a:spcPct val="100000"/>
              </a:lnSpc>
              <a:spcBef>
                <a:spcPts val="0"/>
              </a:spcBef>
              <a:spcAft>
                <a:spcPts val="0"/>
              </a:spcAft>
              <a:buClr>
                <a:srgbClr val="7F7F7F"/>
              </a:buClr>
              <a:buSzPts val="900"/>
              <a:buFont typeface="Arial"/>
              <a:buNone/>
              <a:defRPr sz="900" b="0" i="0" u="none" strike="noStrike" cap="none">
                <a:solidFill>
                  <a:srgbClr val="7F7F7F"/>
                </a:solidFill>
                <a:latin typeface="Arial"/>
                <a:ea typeface="Arial"/>
                <a:cs typeface="Arial"/>
                <a:sym typeface="Arial"/>
              </a:defRPr>
            </a:lvl8pPr>
            <a:lvl9pPr marL="0" marR="0" lvl="8" indent="0" algn="r">
              <a:lnSpc>
                <a:spcPct val="100000"/>
              </a:lnSpc>
              <a:spcBef>
                <a:spcPts val="0"/>
              </a:spcBef>
              <a:spcAft>
                <a:spcPts val="0"/>
              </a:spcAft>
              <a:buClr>
                <a:srgbClr val="7F7F7F"/>
              </a:buClr>
              <a:buSzPts val="900"/>
              <a:buFont typeface="Arial"/>
              <a:buNone/>
              <a:defRPr sz="900" b="0" i="0" u="none" strike="noStrike" cap="none">
                <a:solidFill>
                  <a:srgbClr val="7F7F7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89"/>
        <p:cNvGrpSpPr/>
        <p:nvPr/>
      </p:nvGrpSpPr>
      <p:grpSpPr>
        <a:xfrm>
          <a:off x="0" y="0"/>
          <a:ext cx="0" cy="0"/>
          <a:chOff x="0" y="0"/>
          <a:chExt cx="0" cy="0"/>
        </a:xfrm>
      </p:grpSpPr>
      <p:sp>
        <p:nvSpPr>
          <p:cNvPr id="390" name="Google Shape;390;p60"/>
          <p:cNvSpPr txBox="1">
            <a:spLocks noGrp="1"/>
          </p:cNvSpPr>
          <p:nvPr>
            <p:ph type="title"/>
          </p:nvPr>
        </p:nvSpPr>
        <p:spPr>
          <a:xfrm>
            <a:off x="628650" y="571500"/>
            <a:ext cx="7886700" cy="696517"/>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2400"/>
              <a:buFont typeface="Arial"/>
              <a:buNone/>
              <a:defRPr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1" name="Google Shape;391;p60"/>
          <p:cNvSpPr txBox="1">
            <a:spLocks noGrp="1"/>
          </p:cNvSpPr>
          <p:nvPr>
            <p:ph type="dt" idx="10"/>
          </p:nvPr>
        </p:nvSpPr>
        <p:spPr>
          <a:xfrm>
            <a:off x="628650" y="4767264"/>
            <a:ext cx="2057400" cy="273844"/>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sz="900">
                <a:solidFill>
                  <a:srgbClr val="7F7F7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2" name="Google Shape;392;p60"/>
          <p:cNvSpPr txBox="1">
            <a:spLocks noGrp="1"/>
          </p:cNvSpPr>
          <p:nvPr>
            <p:ph type="ftr" idx="11"/>
          </p:nvPr>
        </p:nvSpPr>
        <p:spPr>
          <a:xfrm>
            <a:off x="3028950" y="4767264"/>
            <a:ext cx="3086100" cy="273844"/>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sz="900">
                <a:solidFill>
                  <a:srgbClr val="7F7F7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3" name="Google Shape;393;p60"/>
          <p:cNvSpPr txBox="1">
            <a:spLocks noGrp="1"/>
          </p:cNvSpPr>
          <p:nvPr>
            <p:ph type="sldNum" idx="12"/>
          </p:nvPr>
        </p:nvSpPr>
        <p:spPr>
          <a:xfrm>
            <a:off x="6457950" y="4767264"/>
            <a:ext cx="2057400" cy="273844"/>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7F7F7F"/>
              </a:buClr>
              <a:buSzPts val="900"/>
              <a:buFont typeface="Arial"/>
              <a:buNone/>
              <a:defRPr sz="900" b="0" i="0" u="none" strike="noStrike" cap="none">
                <a:solidFill>
                  <a:srgbClr val="7F7F7F"/>
                </a:solidFill>
                <a:latin typeface="Arial"/>
                <a:ea typeface="Arial"/>
                <a:cs typeface="Arial"/>
                <a:sym typeface="Arial"/>
              </a:defRPr>
            </a:lvl1pPr>
            <a:lvl2pPr marL="0" marR="0" lvl="1" indent="0" algn="r">
              <a:lnSpc>
                <a:spcPct val="100000"/>
              </a:lnSpc>
              <a:spcBef>
                <a:spcPts val="0"/>
              </a:spcBef>
              <a:spcAft>
                <a:spcPts val="0"/>
              </a:spcAft>
              <a:buClr>
                <a:srgbClr val="7F7F7F"/>
              </a:buClr>
              <a:buSzPts val="900"/>
              <a:buFont typeface="Arial"/>
              <a:buNone/>
              <a:defRPr sz="900" b="0" i="0" u="none" strike="noStrike" cap="none">
                <a:solidFill>
                  <a:srgbClr val="7F7F7F"/>
                </a:solidFill>
                <a:latin typeface="Arial"/>
                <a:ea typeface="Arial"/>
                <a:cs typeface="Arial"/>
                <a:sym typeface="Arial"/>
              </a:defRPr>
            </a:lvl2pPr>
            <a:lvl3pPr marL="0" marR="0" lvl="2" indent="0" algn="r">
              <a:lnSpc>
                <a:spcPct val="100000"/>
              </a:lnSpc>
              <a:spcBef>
                <a:spcPts val="0"/>
              </a:spcBef>
              <a:spcAft>
                <a:spcPts val="0"/>
              </a:spcAft>
              <a:buClr>
                <a:srgbClr val="7F7F7F"/>
              </a:buClr>
              <a:buSzPts val="900"/>
              <a:buFont typeface="Arial"/>
              <a:buNone/>
              <a:defRPr sz="900" b="0" i="0" u="none" strike="noStrike" cap="none">
                <a:solidFill>
                  <a:srgbClr val="7F7F7F"/>
                </a:solidFill>
                <a:latin typeface="Arial"/>
                <a:ea typeface="Arial"/>
                <a:cs typeface="Arial"/>
                <a:sym typeface="Arial"/>
              </a:defRPr>
            </a:lvl3pPr>
            <a:lvl4pPr marL="0" marR="0" lvl="3" indent="0" algn="r">
              <a:lnSpc>
                <a:spcPct val="100000"/>
              </a:lnSpc>
              <a:spcBef>
                <a:spcPts val="0"/>
              </a:spcBef>
              <a:spcAft>
                <a:spcPts val="0"/>
              </a:spcAft>
              <a:buClr>
                <a:srgbClr val="7F7F7F"/>
              </a:buClr>
              <a:buSzPts val="900"/>
              <a:buFont typeface="Arial"/>
              <a:buNone/>
              <a:defRPr sz="900" b="0" i="0" u="none" strike="noStrike" cap="none">
                <a:solidFill>
                  <a:srgbClr val="7F7F7F"/>
                </a:solidFill>
                <a:latin typeface="Arial"/>
                <a:ea typeface="Arial"/>
                <a:cs typeface="Arial"/>
                <a:sym typeface="Arial"/>
              </a:defRPr>
            </a:lvl4pPr>
            <a:lvl5pPr marL="0" marR="0" lvl="4" indent="0" algn="r">
              <a:lnSpc>
                <a:spcPct val="100000"/>
              </a:lnSpc>
              <a:spcBef>
                <a:spcPts val="0"/>
              </a:spcBef>
              <a:spcAft>
                <a:spcPts val="0"/>
              </a:spcAft>
              <a:buClr>
                <a:srgbClr val="7F7F7F"/>
              </a:buClr>
              <a:buSzPts val="900"/>
              <a:buFont typeface="Arial"/>
              <a:buNone/>
              <a:defRPr sz="900" b="0" i="0" u="none" strike="noStrike" cap="none">
                <a:solidFill>
                  <a:srgbClr val="7F7F7F"/>
                </a:solidFill>
                <a:latin typeface="Arial"/>
                <a:ea typeface="Arial"/>
                <a:cs typeface="Arial"/>
                <a:sym typeface="Arial"/>
              </a:defRPr>
            </a:lvl5pPr>
            <a:lvl6pPr marL="0" marR="0" lvl="5" indent="0" algn="r">
              <a:lnSpc>
                <a:spcPct val="100000"/>
              </a:lnSpc>
              <a:spcBef>
                <a:spcPts val="0"/>
              </a:spcBef>
              <a:spcAft>
                <a:spcPts val="0"/>
              </a:spcAft>
              <a:buClr>
                <a:srgbClr val="7F7F7F"/>
              </a:buClr>
              <a:buSzPts val="900"/>
              <a:buFont typeface="Arial"/>
              <a:buNone/>
              <a:defRPr sz="900" b="0" i="0" u="none" strike="noStrike" cap="none">
                <a:solidFill>
                  <a:srgbClr val="7F7F7F"/>
                </a:solidFill>
                <a:latin typeface="Arial"/>
                <a:ea typeface="Arial"/>
                <a:cs typeface="Arial"/>
                <a:sym typeface="Arial"/>
              </a:defRPr>
            </a:lvl6pPr>
            <a:lvl7pPr marL="0" marR="0" lvl="6" indent="0" algn="r">
              <a:lnSpc>
                <a:spcPct val="100000"/>
              </a:lnSpc>
              <a:spcBef>
                <a:spcPts val="0"/>
              </a:spcBef>
              <a:spcAft>
                <a:spcPts val="0"/>
              </a:spcAft>
              <a:buClr>
                <a:srgbClr val="7F7F7F"/>
              </a:buClr>
              <a:buSzPts val="900"/>
              <a:buFont typeface="Arial"/>
              <a:buNone/>
              <a:defRPr sz="900" b="0" i="0" u="none" strike="noStrike" cap="none">
                <a:solidFill>
                  <a:srgbClr val="7F7F7F"/>
                </a:solidFill>
                <a:latin typeface="Arial"/>
                <a:ea typeface="Arial"/>
                <a:cs typeface="Arial"/>
                <a:sym typeface="Arial"/>
              </a:defRPr>
            </a:lvl7pPr>
            <a:lvl8pPr marL="0" marR="0" lvl="7" indent="0" algn="r">
              <a:lnSpc>
                <a:spcPct val="100000"/>
              </a:lnSpc>
              <a:spcBef>
                <a:spcPts val="0"/>
              </a:spcBef>
              <a:spcAft>
                <a:spcPts val="0"/>
              </a:spcAft>
              <a:buClr>
                <a:srgbClr val="7F7F7F"/>
              </a:buClr>
              <a:buSzPts val="900"/>
              <a:buFont typeface="Arial"/>
              <a:buNone/>
              <a:defRPr sz="900" b="0" i="0" u="none" strike="noStrike" cap="none">
                <a:solidFill>
                  <a:srgbClr val="7F7F7F"/>
                </a:solidFill>
                <a:latin typeface="Arial"/>
                <a:ea typeface="Arial"/>
                <a:cs typeface="Arial"/>
                <a:sym typeface="Arial"/>
              </a:defRPr>
            </a:lvl8pPr>
            <a:lvl9pPr marL="0" marR="0" lvl="8" indent="0" algn="r">
              <a:lnSpc>
                <a:spcPct val="100000"/>
              </a:lnSpc>
              <a:spcBef>
                <a:spcPts val="0"/>
              </a:spcBef>
              <a:spcAft>
                <a:spcPts val="0"/>
              </a:spcAft>
              <a:buClr>
                <a:srgbClr val="7F7F7F"/>
              </a:buClr>
              <a:buSzPts val="900"/>
              <a:buFont typeface="Arial"/>
              <a:buNone/>
              <a:defRPr sz="900" b="0" i="0" u="none" strike="noStrike" cap="none">
                <a:solidFill>
                  <a:srgbClr val="7F7F7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1_Blank" type="blank">
  <p:cSld name="BLANK">
    <p:spTree>
      <p:nvGrpSpPr>
        <p:cNvPr id="1" name="Shape 394"/>
        <p:cNvGrpSpPr/>
        <p:nvPr/>
      </p:nvGrpSpPr>
      <p:grpSpPr>
        <a:xfrm>
          <a:off x="0" y="0"/>
          <a:ext cx="0" cy="0"/>
          <a:chOff x="0" y="0"/>
          <a:chExt cx="0" cy="0"/>
        </a:xfrm>
      </p:grpSpPr>
      <p:sp>
        <p:nvSpPr>
          <p:cNvPr id="395" name="Google Shape;395;p61"/>
          <p:cNvSpPr txBox="1">
            <a:spLocks noGrp="1"/>
          </p:cNvSpPr>
          <p:nvPr>
            <p:ph type="dt" idx="10"/>
          </p:nvPr>
        </p:nvSpPr>
        <p:spPr>
          <a:xfrm>
            <a:off x="628650" y="4767264"/>
            <a:ext cx="2057400" cy="273844"/>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sz="900">
                <a:solidFill>
                  <a:srgbClr val="7F7F7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6" name="Google Shape;396;p61"/>
          <p:cNvSpPr txBox="1">
            <a:spLocks noGrp="1"/>
          </p:cNvSpPr>
          <p:nvPr>
            <p:ph type="ftr" idx="11"/>
          </p:nvPr>
        </p:nvSpPr>
        <p:spPr>
          <a:xfrm>
            <a:off x="3028950" y="4767264"/>
            <a:ext cx="3086100" cy="273844"/>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sz="900">
                <a:solidFill>
                  <a:srgbClr val="7F7F7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7" name="Google Shape;397;p61"/>
          <p:cNvSpPr txBox="1">
            <a:spLocks noGrp="1"/>
          </p:cNvSpPr>
          <p:nvPr>
            <p:ph type="sldNum" idx="12"/>
          </p:nvPr>
        </p:nvSpPr>
        <p:spPr>
          <a:xfrm>
            <a:off x="6457950" y="4767264"/>
            <a:ext cx="2057400" cy="273844"/>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7F7F7F"/>
              </a:buClr>
              <a:buSzPts val="900"/>
              <a:buFont typeface="Arial"/>
              <a:buNone/>
              <a:defRPr sz="900" b="0" i="0" u="none" strike="noStrike" cap="none">
                <a:solidFill>
                  <a:srgbClr val="7F7F7F"/>
                </a:solidFill>
                <a:latin typeface="Arial"/>
                <a:ea typeface="Arial"/>
                <a:cs typeface="Arial"/>
                <a:sym typeface="Arial"/>
              </a:defRPr>
            </a:lvl1pPr>
            <a:lvl2pPr marL="0" marR="0" lvl="1" indent="0" algn="r">
              <a:lnSpc>
                <a:spcPct val="100000"/>
              </a:lnSpc>
              <a:spcBef>
                <a:spcPts val="0"/>
              </a:spcBef>
              <a:spcAft>
                <a:spcPts val="0"/>
              </a:spcAft>
              <a:buClr>
                <a:srgbClr val="7F7F7F"/>
              </a:buClr>
              <a:buSzPts val="900"/>
              <a:buFont typeface="Arial"/>
              <a:buNone/>
              <a:defRPr sz="900" b="0" i="0" u="none" strike="noStrike" cap="none">
                <a:solidFill>
                  <a:srgbClr val="7F7F7F"/>
                </a:solidFill>
                <a:latin typeface="Arial"/>
                <a:ea typeface="Arial"/>
                <a:cs typeface="Arial"/>
                <a:sym typeface="Arial"/>
              </a:defRPr>
            </a:lvl2pPr>
            <a:lvl3pPr marL="0" marR="0" lvl="2" indent="0" algn="r">
              <a:lnSpc>
                <a:spcPct val="100000"/>
              </a:lnSpc>
              <a:spcBef>
                <a:spcPts val="0"/>
              </a:spcBef>
              <a:spcAft>
                <a:spcPts val="0"/>
              </a:spcAft>
              <a:buClr>
                <a:srgbClr val="7F7F7F"/>
              </a:buClr>
              <a:buSzPts val="900"/>
              <a:buFont typeface="Arial"/>
              <a:buNone/>
              <a:defRPr sz="900" b="0" i="0" u="none" strike="noStrike" cap="none">
                <a:solidFill>
                  <a:srgbClr val="7F7F7F"/>
                </a:solidFill>
                <a:latin typeface="Arial"/>
                <a:ea typeface="Arial"/>
                <a:cs typeface="Arial"/>
                <a:sym typeface="Arial"/>
              </a:defRPr>
            </a:lvl3pPr>
            <a:lvl4pPr marL="0" marR="0" lvl="3" indent="0" algn="r">
              <a:lnSpc>
                <a:spcPct val="100000"/>
              </a:lnSpc>
              <a:spcBef>
                <a:spcPts val="0"/>
              </a:spcBef>
              <a:spcAft>
                <a:spcPts val="0"/>
              </a:spcAft>
              <a:buClr>
                <a:srgbClr val="7F7F7F"/>
              </a:buClr>
              <a:buSzPts val="900"/>
              <a:buFont typeface="Arial"/>
              <a:buNone/>
              <a:defRPr sz="900" b="0" i="0" u="none" strike="noStrike" cap="none">
                <a:solidFill>
                  <a:srgbClr val="7F7F7F"/>
                </a:solidFill>
                <a:latin typeface="Arial"/>
                <a:ea typeface="Arial"/>
                <a:cs typeface="Arial"/>
                <a:sym typeface="Arial"/>
              </a:defRPr>
            </a:lvl4pPr>
            <a:lvl5pPr marL="0" marR="0" lvl="4" indent="0" algn="r">
              <a:lnSpc>
                <a:spcPct val="100000"/>
              </a:lnSpc>
              <a:spcBef>
                <a:spcPts val="0"/>
              </a:spcBef>
              <a:spcAft>
                <a:spcPts val="0"/>
              </a:spcAft>
              <a:buClr>
                <a:srgbClr val="7F7F7F"/>
              </a:buClr>
              <a:buSzPts val="900"/>
              <a:buFont typeface="Arial"/>
              <a:buNone/>
              <a:defRPr sz="900" b="0" i="0" u="none" strike="noStrike" cap="none">
                <a:solidFill>
                  <a:srgbClr val="7F7F7F"/>
                </a:solidFill>
                <a:latin typeface="Arial"/>
                <a:ea typeface="Arial"/>
                <a:cs typeface="Arial"/>
                <a:sym typeface="Arial"/>
              </a:defRPr>
            </a:lvl5pPr>
            <a:lvl6pPr marL="0" marR="0" lvl="5" indent="0" algn="r">
              <a:lnSpc>
                <a:spcPct val="100000"/>
              </a:lnSpc>
              <a:spcBef>
                <a:spcPts val="0"/>
              </a:spcBef>
              <a:spcAft>
                <a:spcPts val="0"/>
              </a:spcAft>
              <a:buClr>
                <a:srgbClr val="7F7F7F"/>
              </a:buClr>
              <a:buSzPts val="900"/>
              <a:buFont typeface="Arial"/>
              <a:buNone/>
              <a:defRPr sz="900" b="0" i="0" u="none" strike="noStrike" cap="none">
                <a:solidFill>
                  <a:srgbClr val="7F7F7F"/>
                </a:solidFill>
                <a:latin typeface="Arial"/>
                <a:ea typeface="Arial"/>
                <a:cs typeface="Arial"/>
                <a:sym typeface="Arial"/>
              </a:defRPr>
            </a:lvl6pPr>
            <a:lvl7pPr marL="0" marR="0" lvl="6" indent="0" algn="r">
              <a:lnSpc>
                <a:spcPct val="100000"/>
              </a:lnSpc>
              <a:spcBef>
                <a:spcPts val="0"/>
              </a:spcBef>
              <a:spcAft>
                <a:spcPts val="0"/>
              </a:spcAft>
              <a:buClr>
                <a:srgbClr val="7F7F7F"/>
              </a:buClr>
              <a:buSzPts val="900"/>
              <a:buFont typeface="Arial"/>
              <a:buNone/>
              <a:defRPr sz="900" b="0" i="0" u="none" strike="noStrike" cap="none">
                <a:solidFill>
                  <a:srgbClr val="7F7F7F"/>
                </a:solidFill>
                <a:latin typeface="Arial"/>
                <a:ea typeface="Arial"/>
                <a:cs typeface="Arial"/>
                <a:sym typeface="Arial"/>
              </a:defRPr>
            </a:lvl7pPr>
            <a:lvl8pPr marL="0" marR="0" lvl="7" indent="0" algn="r">
              <a:lnSpc>
                <a:spcPct val="100000"/>
              </a:lnSpc>
              <a:spcBef>
                <a:spcPts val="0"/>
              </a:spcBef>
              <a:spcAft>
                <a:spcPts val="0"/>
              </a:spcAft>
              <a:buClr>
                <a:srgbClr val="7F7F7F"/>
              </a:buClr>
              <a:buSzPts val="900"/>
              <a:buFont typeface="Arial"/>
              <a:buNone/>
              <a:defRPr sz="900" b="0" i="0" u="none" strike="noStrike" cap="none">
                <a:solidFill>
                  <a:srgbClr val="7F7F7F"/>
                </a:solidFill>
                <a:latin typeface="Arial"/>
                <a:ea typeface="Arial"/>
                <a:cs typeface="Arial"/>
                <a:sym typeface="Arial"/>
              </a:defRPr>
            </a:lvl8pPr>
            <a:lvl9pPr marL="0" marR="0" lvl="8" indent="0" algn="r">
              <a:lnSpc>
                <a:spcPct val="100000"/>
              </a:lnSpc>
              <a:spcBef>
                <a:spcPts val="0"/>
              </a:spcBef>
              <a:spcAft>
                <a:spcPts val="0"/>
              </a:spcAft>
              <a:buClr>
                <a:srgbClr val="7F7F7F"/>
              </a:buClr>
              <a:buSzPts val="900"/>
              <a:buFont typeface="Arial"/>
              <a:buNone/>
              <a:defRPr sz="900" b="0" i="0" u="none" strike="noStrike" cap="none">
                <a:solidFill>
                  <a:srgbClr val="7F7F7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398"/>
        <p:cNvGrpSpPr/>
        <p:nvPr/>
      </p:nvGrpSpPr>
      <p:grpSpPr>
        <a:xfrm>
          <a:off x="0" y="0"/>
          <a:ext cx="0" cy="0"/>
          <a:chOff x="0" y="0"/>
          <a:chExt cx="0" cy="0"/>
        </a:xfrm>
      </p:grpSpPr>
      <p:sp>
        <p:nvSpPr>
          <p:cNvPr id="399" name="Google Shape;399;p62"/>
          <p:cNvSpPr txBox="1">
            <a:spLocks noGrp="1"/>
          </p:cNvSpPr>
          <p:nvPr>
            <p:ph type="title"/>
          </p:nvPr>
        </p:nvSpPr>
        <p:spPr>
          <a:xfrm>
            <a:off x="628650" y="571500"/>
            <a:ext cx="7894628" cy="696517"/>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2400"/>
              <a:buFont typeface="Arial"/>
              <a:buNone/>
              <a:defRPr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0" name="Google Shape;400;p62"/>
          <p:cNvSpPr txBox="1">
            <a:spLocks noGrp="1"/>
          </p:cNvSpPr>
          <p:nvPr>
            <p:ph type="body" idx="1"/>
          </p:nvPr>
        </p:nvSpPr>
        <p:spPr>
          <a:xfrm>
            <a:off x="628650" y="1369219"/>
            <a:ext cx="3867150" cy="326350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chemeClr val="dk1"/>
              </a:buClr>
              <a:buSzPts val="1800"/>
              <a:buNone/>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401" name="Google Shape;401;p62"/>
          <p:cNvSpPr txBox="1">
            <a:spLocks noGrp="1"/>
          </p:cNvSpPr>
          <p:nvPr>
            <p:ph type="dt" idx="10"/>
          </p:nvPr>
        </p:nvSpPr>
        <p:spPr>
          <a:xfrm>
            <a:off x="628650" y="4767264"/>
            <a:ext cx="2057400" cy="273844"/>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sz="900">
                <a:solidFill>
                  <a:srgbClr val="7F7F7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2" name="Google Shape;402;p62"/>
          <p:cNvSpPr txBox="1">
            <a:spLocks noGrp="1"/>
          </p:cNvSpPr>
          <p:nvPr>
            <p:ph type="ftr" idx="11"/>
          </p:nvPr>
        </p:nvSpPr>
        <p:spPr>
          <a:xfrm>
            <a:off x="3028950" y="4767264"/>
            <a:ext cx="3086100" cy="273844"/>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sz="900">
                <a:solidFill>
                  <a:srgbClr val="7F7F7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3" name="Google Shape;403;p62"/>
          <p:cNvSpPr txBox="1">
            <a:spLocks noGrp="1"/>
          </p:cNvSpPr>
          <p:nvPr>
            <p:ph type="sldNum" idx="12"/>
          </p:nvPr>
        </p:nvSpPr>
        <p:spPr>
          <a:xfrm>
            <a:off x="6457950" y="4767264"/>
            <a:ext cx="2057400" cy="273844"/>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7F7F7F"/>
              </a:buClr>
              <a:buSzPts val="900"/>
              <a:buFont typeface="Arial"/>
              <a:buNone/>
              <a:defRPr sz="900" b="0" i="0" u="none" strike="noStrike" cap="none">
                <a:solidFill>
                  <a:srgbClr val="7F7F7F"/>
                </a:solidFill>
                <a:latin typeface="Arial"/>
                <a:ea typeface="Arial"/>
                <a:cs typeface="Arial"/>
                <a:sym typeface="Arial"/>
              </a:defRPr>
            </a:lvl1pPr>
            <a:lvl2pPr marL="0" marR="0" lvl="1" indent="0" algn="r">
              <a:lnSpc>
                <a:spcPct val="100000"/>
              </a:lnSpc>
              <a:spcBef>
                <a:spcPts val="0"/>
              </a:spcBef>
              <a:spcAft>
                <a:spcPts val="0"/>
              </a:spcAft>
              <a:buClr>
                <a:srgbClr val="7F7F7F"/>
              </a:buClr>
              <a:buSzPts val="900"/>
              <a:buFont typeface="Arial"/>
              <a:buNone/>
              <a:defRPr sz="900" b="0" i="0" u="none" strike="noStrike" cap="none">
                <a:solidFill>
                  <a:srgbClr val="7F7F7F"/>
                </a:solidFill>
                <a:latin typeface="Arial"/>
                <a:ea typeface="Arial"/>
                <a:cs typeface="Arial"/>
                <a:sym typeface="Arial"/>
              </a:defRPr>
            </a:lvl2pPr>
            <a:lvl3pPr marL="0" marR="0" lvl="2" indent="0" algn="r">
              <a:lnSpc>
                <a:spcPct val="100000"/>
              </a:lnSpc>
              <a:spcBef>
                <a:spcPts val="0"/>
              </a:spcBef>
              <a:spcAft>
                <a:spcPts val="0"/>
              </a:spcAft>
              <a:buClr>
                <a:srgbClr val="7F7F7F"/>
              </a:buClr>
              <a:buSzPts val="900"/>
              <a:buFont typeface="Arial"/>
              <a:buNone/>
              <a:defRPr sz="900" b="0" i="0" u="none" strike="noStrike" cap="none">
                <a:solidFill>
                  <a:srgbClr val="7F7F7F"/>
                </a:solidFill>
                <a:latin typeface="Arial"/>
                <a:ea typeface="Arial"/>
                <a:cs typeface="Arial"/>
                <a:sym typeface="Arial"/>
              </a:defRPr>
            </a:lvl3pPr>
            <a:lvl4pPr marL="0" marR="0" lvl="3" indent="0" algn="r">
              <a:lnSpc>
                <a:spcPct val="100000"/>
              </a:lnSpc>
              <a:spcBef>
                <a:spcPts val="0"/>
              </a:spcBef>
              <a:spcAft>
                <a:spcPts val="0"/>
              </a:spcAft>
              <a:buClr>
                <a:srgbClr val="7F7F7F"/>
              </a:buClr>
              <a:buSzPts val="900"/>
              <a:buFont typeface="Arial"/>
              <a:buNone/>
              <a:defRPr sz="900" b="0" i="0" u="none" strike="noStrike" cap="none">
                <a:solidFill>
                  <a:srgbClr val="7F7F7F"/>
                </a:solidFill>
                <a:latin typeface="Arial"/>
                <a:ea typeface="Arial"/>
                <a:cs typeface="Arial"/>
                <a:sym typeface="Arial"/>
              </a:defRPr>
            </a:lvl4pPr>
            <a:lvl5pPr marL="0" marR="0" lvl="4" indent="0" algn="r">
              <a:lnSpc>
                <a:spcPct val="100000"/>
              </a:lnSpc>
              <a:spcBef>
                <a:spcPts val="0"/>
              </a:spcBef>
              <a:spcAft>
                <a:spcPts val="0"/>
              </a:spcAft>
              <a:buClr>
                <a:srgbClr val="7F7F7F"/>
              </a:buClr>
              <a:buSzPts val="900"/>
              <a:buFont typeface="Arial"/>
              <a:buNone/>
              <a:defRPr sz="900" b="0" i="0" u="none" strike="noStrike" cap="none">
                <a:solidFill>
                  <a:srgbClr val="7F7F7F"/>
                </a:solidFill>
                <a:latin typeface="Arial"/>
                <a:ea typeface="Arial"/>
                <a:cs typeface="Arial"/>
                <a:sym typeface="Arial"/>
              </a:defRPr>
            </a:lvl5pPr>
            <a:lvl6pPr marL="0" marR="0" lvl="5" indent="0" algn="r">
              <a:lnSpc>
                <a:spcPct val="100000"/>
              </a:lnSpc>
              <a:spcBef>
                <a:spcPts val="0"/>
              </a:spcBef>
              <a:spcAft>
                <a:spcPts val="0"/>
              </a:spcAft>
              <a:buClr>
                <a:srgbClr val="7F7F7F"/>
              </a:buClr>
              <a:buSzPts val="900"/>
              <a:buFont typeface="Arial"/>
              <a:buNone/>
              <a:defRPr sz="900" b="0" i="0" u="none" strike="noStrike" cap="none">
                <a:solidFill>
                  <a:srgbClr val="7F7F7F"/>
                </a:solidFill>
                <a:latin typeface="Arial"/>
                <a:ea typeface="Arial"/>
                <a:cs typeface="Arial"/>
                <a:sym typeface="Arial"/>
              </a:defRPr>
            </a:lvl6pPr>
            <a:lvl7pPr marL="0" marR="0" lvl="6" indent="0" algn="r">
              <a:lnSpc>
                <a:spcPct val="100000"/>
              </a:lnSpc>
              <a:spcBef>
                <a:spcPts val="0"/>
              </a:spcBef>
              <a:spcAft>
                <a:spcPts val="0"/>
              </a:spcAft>
              <a:buClr>
                <a:srgbClr val="7F7F7F"/>
              </a:buClr>
              <a:buSzPts val="900"/>
              <a:buFont typeface="Arial"/>
              <a:buNone/>
              <a:defRPr sz="900" b="0" i="0" u="none" strike="noStrike" cap="none">
                <a:solidFill>
                  <a:srgbClr val="7F7F7F"/>
                </a:solidFill>
                <a:latin typeface="Arial"/>
                <a:ea typeface="Arial"/>
                <a:cs typeface="Arial"/>
                <a:sym typeface="Arial"/>
              </a:defRPr>
            </a:lvl7pPr>
            <a:lvl8pPr marL="0" marR="0" lvl="7" indent="0" algn="r">
              <a:lnSpc>
                <a:spcPct val="100000"/>
              </a:lnSpc>
              <a:spcBef>
                <a:spcPts val="0"/>
              </a:spcBef>
              <a:spcAft>
                <a:spcPts val="0"/>
              </a:spcAft>
              <a:buClr>
                <a:srgbClr val="7F7F7F"/>
              </a:buClr>
              <a:buSzPts val="900"/>
              <a:buFont typeface="Arial"/>
              <a:buNone/>
              <a:defRPr sz="900" b="0" i="0" u="none" strike="noStrike" cap="none">
                <a:solidFill>
                  <a:srgbClr val="7F7F7F"/>
                </a:solidFill>
                <a:latin typeface="Arial"/>
                <a:ea typeface="Arial"/>
                <a:cs typeface="Arial"/>
                <a:sym typeface="Arial"/>
              </a:defRPr>
            </a:lvl8pPr>
            <a:lvl9pPr marL="0" marR="0" lvl="8" indent="0" algn="r">
              <a:lnSpc>
                <a:spcPct val="100000"/>
              </a:lnSpc>
              <a:spcBef>
                <a:spcPts val="0"/>
              </a:spcBef>
              <a:spcAft>
                <a:spcPts val="0"/>
              </a:spcAft>
              <a:buClr>
                <a:srgbClr val="7F7F7F"/>
              </a:buClr>
              <a:buSzPts val="900"/>
              <a:buFont typeface="Arial"/>
              <a:buNone/>
              <a:defRPr sz="900" b="0" i="0" u="none" strike="noStrike" cap="none">
                <a:solidFill>
                  <a:srgbClr val="7F7F7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404" name="Google Shape;404;p62"/>
          <p:cNvSpPr txBox="1">
            <a:spLocks noGrp="1"/>
          </p:cNvSpPr>
          <p:nvPr>
            <p:ph type="body" idx="2"/>
          </p:nvPr>
        </p:nvSpPr>
        <p:spPr>
          <a:xfrm>
            <a:off x="4579928" y="1369219"/>
            <a:ext cx="3943350" cy="326350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chemeClr val="dk1"/>
              </a:buClr>
              <a:buSzPts val="1800"/>
              <a:buNone/>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405"/>
        <p:cNvGrpSpPr/>
        <p:nvPr/>
      </p:nvGrpSpPr>
      <p:grpSpPr>
        <a:xfrm>
          <a:off x="0" y="0"/>
          <a:ext cx="0" cy="0"/>
          <a:chOff x="0" y="0"/>
          <a:chExt cx="0" cy="0"/>
        </a:xfrm>
      </p:grpSpPr>
      <p:sp>
        <p:nvSpPr>
          <p:cNvPr id="406" name="Google Shape;406;p63"/>
          <p:cNvSpPr/>
          <p:nvPr/>
        </p:nvSpPr>
        <p:spPr>
          <a:xfrm>
            <a:off x="0" y="-2"/>
            <a:ext cx="9144000" cy="3200402"/>
          </a:xfrm>
          <a:prstGeom prst="rect">
            <a:avLst/>
          </a:prstGeom>
          <a:solidFill>
            <a:srgbClr val="00AEC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chemeClr val="lt1"/>
              </a:solidFill>
              <a:latin typeface="Arial"/>
              <a:ea typeface="Arial"/>
              <a:cs typeface="Arial"/>
              <a:sym typeface="Arial"/>
            </a:endParaRPr>
          </a:p>
        </p:txBody>
      </p:sp>
      <p:sp>
        <p:nvSpPr>
          <p:cNvPr id="407" name="Google Shape;407;p63"/>
          <p:cNvSpPr txBox="1">
            <a:spLocks noGrp="1"/>
          </p:cNvSpPr>
          <p:nvPr>
            <p:ph type="dt" idx="10"/>
          </p:nvPr>
        </p:nvSpPr>
        <p:spPr>
          <a:xfrm>
            <a:off x="628650" y="4767264"/>
            <a:ext cx="2057400" cy="273844"/>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8" name="Google Shape;408;p63"/>
          <p:cNvSpPr txBox="1">
            <a:spLocks noGrp="1"/>
          </p:cNvSpPr>
          <p:nvPr>
            <p:ph type="ctrTitle"/>
          </p:nvPr>
        </p:nvSpPr>
        <p:spPr>
          <a:xfrm>
            <a:off x="4659102" y="1009269"/>
            <a:ext cx="4114800" cy="590931"/>
          </a:xfrm>
          <a:prstGeom prst="rect">
            <a:avLst/>
          </a:prstGeom>
          <a:noFill/>
          <a:ln>
            <a:noFill/>
          </a:ln>
        </p:spPr>
        <p:txBody>
          <a:bodyPr spcFirstLastPara="1" wrap="square" lIns="91425" tIns="45700" rIns="91425" bIns="45700" anchor="b" anchorCtr="0">
            <a:spAutoFit/>
          </a:bodyPr>
          <a:lstStyle>
            <a:lvl1pPr lvl="0" algn="ctr">
              <a:lnSpc>
                <a:spcPct val="90000"/>
              </a:lnSpc>
              <a:spcBef>
                <a:spcPts val="0"/>
              </a:spcBef>
              <a:spcAft>
                <a:spcPts val="0"/>
              </a:spcAft>
              <a:buClr>
                <a:schemeClr val="lt1"/>
              </a:buClr>
              <a:buSzPts val="1800"/>
              <a:buFont typeface="Arial"/>
              <a:buNone/>
              <a:defRPr sz="1800" cap="none">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9" name="Google Shape;409;p63"/>
          <p:cNvSpPr txBox="1">
            <a:spLocks noGrp="1"/>
          </p:cNvSpPr>
          <p:nvPr>
            <p:ph type="body" idx="1"/>
          </p:nvPr>
        </p:nvSpPr>
        <p:spPr>
          <a:xfrm>
            <a:off x="4659102" y="1600200"/>
            <a:ext cx="4114800" cy="285750"/>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750"/>
              </a:spcBef>
              <a:spcAft>
                <a:spcPts val="0"/>
              </a:spcAft>
              <a:buClr>
                <a:schemeClr val="lt1"/>
              </a:buClr>
              <a:buSzPts val="1350"/>
              <a:buFont typeface="Arial"/>
              <a:buNone/>
              <a:defRPr sz="1350">
                <a:solidFill>
                  <a:schemeClr val="lt1"/>
                </a:solidFill>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pic>
        <p:nvPicPr>
          <p:cNvPr id="410" name="Google Shape;410;p63" descr="FCPS Logo"/>
          <p:cNvPicPr preferRelativeResize="0"/>
          <p:nvPr/>
        </p:nvPicPr>
        <p:blipFill rotWithShape="1">
          <a:blip r:embed="rId2">
            <a:alphaModFix/>
          </a:blip>
          <a:srcRect/>
          <a:stretch/>
        </p:blipFill>
        <p:spPr>
          <a:xfrm>
            <a:off x="5410200" y="3429000"/>
            <a:ext cx="2667000" cy="1351684"/>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11"/>
        <p:cNvGrpSpPr/>
        <p:nvPr/>
      </p:nvGrpSpPr>
      <p:grpSpPr>
        <a:xfrm>
          <a:off x="0" y="0"/>
          <a:ext cx="0" cy="0"/>
          <a:chOff x="0" y="0"/>
          <a:chExt cx="0" cy="0"/>
        </a:xfrm>
      </p:grpSpPr>
      <p:sp>
        <p:nvSpPr>
          <p:cNvPr id="412" name="Google Shape;412;p64"/>
          <p:cNvSpPr txBox="1">
            <a:spLocks noGrp="1"/>
          </p:cNvSpPr>
          <p:nvPr>
            <p:ph type="title"/>
          </p:nvPr>
        </p:nvSpPr>
        <p:spPr>
          <a:xfrm>
            <a:off x="628650" y="571501"/>
            <a:ext cx="7886700" cy="6893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2400"/>
              <a:buFont typeface="Aria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3" name="Google Shape;413;p64"/>
          <p:cNvSpPr txBox="1">
            <a:spLocks noGrp="1"/>
          </p:cNvSpPr>
          <p:nvPr>
            <p:ph type="body" idx="1"/>
          </p:nvPr>
        </p:nvSpPr>
        <p:spPr>
          <a:xfrm>
            <a:off x="628650" y="1260872"/>
            <a:ext cx="3868340" cy="617934"/>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750"/>
              </a:spcBef>
              <a:spcAft>
                <a:spcPts val="0"/>
              </a:spcAft>
              <a:buClr>
                <a:schemeClr val="dk1"/>
              </a:buClr>
              <a:buSzPts val="2100"/>
              <a:buFont typeface="Arial"/>
              <a:buNone/>
              <a:defRPr sz="2100" b="0"/>
            </a:lvl1pPr>
            <a:lvl2pPr marL="914400" lvl="1" indent="-228600" algn="l">
              <a:lnSpc>
                <a:spcPct val="90000"/>
              </a:lnSpc>
              <a:spcBef>
                <a:spcPts val="375"/>
              </a:spcBef>
              <a:spcAft>
                <a:spcPts val="0"/>
              </a:spcAft>
              <a:buClr>
                <a:schemeClr val="dk1"/>
              </a:buClr>
              <a:buSzPts val="1500"/>
              <a:buNone/>
              <a:defRPr sz="1500" b="1"/>
            </a:lvl2pPr>
            <a:lvl3pPr marL="1371600" lvl="2" indent="-228600" algn="l">
              <a:lnSpc>
                <a:spcPct val="90000"/>
              </a:lnSpc>
              <a:spcBef>
                <a:spcPts val="375"/>
              </a:spcBef>
              <a:spcAft>
                <a:spcPts val="0"/>
              </a:spcAft>
              <a:buClr>
                <a:schemeClr val="dk1"/>
              </a:buClr>
              <a:buSzPts val="1350"/>
              <a:buNone/>
              <a:defRPr sz="1350" b="1"/>
            </a:lvl3pPr>
            <a:lvl4pPr marL="1828800" lvl="3" indent="-228600" algn="l">
              <a:lnSpc>
                <a:spcPct val="90000"/>
              </a:lnSpc>
              <a:spcBef>
                <a:spcPts val="375"/>
              </a:spcBef>
              <a:spcAft>
                <a:spcPts val="0"/>
              </a:spcAft>
              <a:buClr>
                <a:schemeClr val="dk1"/>
              </a:buClr>
              <a:buSzPts val="1200"/>
              <a:buNone/>
              <a:defRPr sz="1200" b="1"/>
            </a:lvl4pPr>
            <a:lvl5pPr marL="2286000" lvl="4" indent="-228600" algn="l">
              <a:lnSpc>
                <a:spcPct val="90000"/>
              </a:lnSpc>
              <a:spcBef>
                <a:spcPts val="375"/>
              </a:spcBef>
              <a:spcAft>
                <a:spcPts val="0"/>
              </a:spcAft>
              <a:buClr>
                <a:schemeClr val="dk1"/>
              </a:buClr>
              <a:buSzPts val="1200"/>
              <a:buNone/>
              <a:defRPr sz="1200" b="1"/>
            </a:lvl5pPr>
            <a:lvl6pPr marL="2743200" lvl="5" indent="-228600" algn="l">
              <a:lnSpc>
                <a:spcPct val="90000"/>
              </a:lnSpc>
              <a:spcBef>
                <a:spcPts val="375"/>
              </a:spcBef>
              <a:spcAft>
                <a:spcPts val="0"/>
              </a:spcAft>
              <a:buClr>
                <a:schemeClr val="dk1"/>
              </a:buClr>
              <a:buSzPts val="1200"/>
              <a:buNone/>
              <a:defRPr sz="1200" b="1"/>
            </a:lvl6pPr>
            <a:lvl7pPr marL="3200400" lvl="6" indent="-228600" algn="l">
              <a:lnSpc>
                <a:spcPct val="90000"/>
              </a:lnSpc>
              <a:spcBef>
                <a:spcPts val="375"/>
              </a:spcBef>
              <a:spcAft>
                <a:spcPts val="0"/>
              </a:spcAft>
              <a:buClr>
                <a:schemeClr val="dk1"/>
              </a:buClr>
              <a:buSzPts val="1200"/>
              <a:buNone/>
              <a:defRPr sz="1200" b="1"/>
            </a:lvl7pPr>
            <a:lvl8pPr marL="3657600" lvl="7" indent="-228600" algn="l">
              <a:lnSpc>
                <a:spcPct val="90000"/>
              </a:lnSpc>
              <a:spcBef>
                <a:spcPts val="375"/>
              </a:spcBef>
              <a:spcAft>
                <a:spcPts val="0"/>
              </a:spcAft>
              <a:buClr>
                <a:schemeClr val="dk1"/>
              </a:buClr>
              <a:buSzPts val="1200"/>
              <a:buNone/>
              <a:defRPr sz="1200" b="1"/>
            </a:lvl8pPr>
            <a:lvl9pPr marL="4114800" lvl="8" indent="-228600" algn="l">
              <a:lnSpc>
                <a:spcPct val="90000"/>
              </a:lnSpc>
              <a:spcBef>
                <a:spcPts val="375"/>
              </a:spcBef>
              <a:spcAft>
                <a:spcPts val="0"/>
              </a:spcAft>
              <a:buClr>
                <a:schemeClr val="dk1"/>
              </a:buClr>
              <a:buSzPts val="1200"/>
              <a:buNone/>
              <a:defRPr sz="1200" b="1"/>
            </a:lvl9pPr>
          </a:lstStyle>
          <a:p>
            <a:endParaRPr/>
          </a:p>
        </p:txBody>
      </p:sp>
      <p:sp>
        <p:nvSpPr>
          <p:cNvPr id="414" name="Google Shape;414;p64"/>
          <p:cNvSpPr txBox="1">
            <a:spLocks noGrp="1"/>
          </p:cNvSpPr>
          <p:nvPr>
            <p:ph type="body" idx="2"/>
          </p:nvPr>
        </p:nvSpPr>
        <p:spPr>
          <a:xfrm>
            <a:off x="628650" y="1878806"/>
            <a:ext cx="3868340" cy="276344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chemeClr val="dk1"/>
              </a:buClr>
              <a:buSzPts val="1800"/>
              <a:buFont typeface="Arial"/>
              <a:buNone/>
              <a:defRPr sz="1800"/>
            </a:lvl1pPr>
            <a:lvl2pPr marL="914400" lvl="1" indent="-333375" algn="l">
              <a:lnSpc>
                <a:spcPct val="90000"/>
              </a:lnSpc>
              <a:spcBef>
                <a:spcPts val="375"/>
              </a:spcBef>
              <a:spcAft>
                <a:spcPts val="0"/>
              </a:spcAft>
              <a:buClr>
                <a:schemeClr val="dk1"/>
              </a:buClr>
              <a:buSzPts val="1650"/>
              <a:buChar char="•"/>
              <a:defRPr sz="1650"/>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415" name="Google Shape;415;p64"/>
          <p:cNvSpPr txBox="1">
            <a:spLocks noGrp="1"/>
          </p:cNvSpPr>
          <p:nvPr>
            <p:ph type="body" idx="3"/>
          </p:nvPr>
        </p:nvSpPr>
        <p:spPr>
          <a:xfrm>
            <a:off x="4627960" y="1260872"/>
            <a:ext cx="3887391" cy="617934"/>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750"/>
              </a:spcBef>
              <a:spcAft>
                <a:spcPts val="0"/>
              </a:spcAft>
              <a:buClr>
                <a:schemeClr val="dk1"/>
              </a:buClr>
              <a:buSzPts val="2100"/>
              <a:buFont typeface="Arial"/>
              <a:buNone/>
              <a:defRPr sz="2100" b="0"/>
            </a:lvl1pPr>
            <a:lvl2pPr marL="914400" lvl="1" indent="-228600" algn="l">
              <a:lnSpc>
                <a:spcPct val="90000"/>
              </a:lnSpc>
              <a:spcBef>
                <a:spcPts val="375"/>
              </a:spcBef>
              <a:spcAft>
                <a:spcPts val="0"/>
              </a:spcAft>
              <a:buClr>
                <a:schemeClr val="dk1"/>
              </a:buClr>
              <a:buSzPts val="1500"/>
              <a:buNone/>
              <a:defRPr sz="1500" b="1"/>
            </a:lvl2pPr>
            <a:lvl3pPr marL="1371600" lvl="2" indent="-228600" algn="l">
              <a:lnSpc>
                <a:spcPct val="90000"/>
              </a:lnSpc>
              <a:spcBef>
                <a:spcPts val="375"/>
              </a:spcBef>
              <a:spcAft>
                <a:spcPts val="0"/>
              </a:spcAft>
              <a:buClr>
                <a:schemeClr val="dk1"/>
              </a:buClr>
              <a:buSzPts val="1350"/>
              <a:buNone/>
              <a:defRPr sz="1350" b="1"/>
            </a:lvl3pPr>
            <a:lvl4pPr marL="1828800" lvl="3" indent="-228600" algn="l">
              <a:lnSpc>
                <a:spcPct val="90000"/>
              </a:lnSpc>
              <a:spcBef>
                <a:spcPts val="375"/>
              </a:spcBef>
              <a:spcAft>
                <a:spcPts val="0"/>
              </a:spcAft>
              <a:buClr>
                <a:schemeClr val="dk1"/>
              </a:buClr>
              <a:buSzPts val="1200"/>
              <a:buNone/>
              <a:defRPr sz="1200" b="1"/>
            </a:lvl4pPr>
            <a:lvl5pPr marL="2286000" lvl="4" indent="-228600" algn="l">
              <a:lnSpc>
                <a:spcPct val="90000"/>
              </a:lnSpc>
              <a:spcBef>
                <a:spcPts val="375"/>
              </a:spcBef>
              <a:spcAft>
                <a:spcPts val="0"/>
              </a:spcAft>
              <a:buClr>
                <a:schemeClr val="dk1"/>
              </a:buClr>
              <a:buSzPts val="1200"/>
              <a:buNone/>
              <a:defRPr sz="1200" b="1"/>
            </a:lvl5pPr>
            <a:lvl6pPr marL="2743200" lvl="5" indent="-228600" algn="l">
              <a:lnSpc>
                <a:spcPct val="90000"/>
              </a:lnSpc>
              <a:spcBef>
                <a:spcPts val="375"/>
              </a:spcBef>
              <a:spcAft>
                <a:spcPts val="0"/>
              </a:spcAft>
              <a:buClr>
                <a:schemeClr val="dk1"/>
              </a:buClr>
              <a:buSzPts val="1200"/>
              <a:buNone/>
              <a:defRPr sz="1200" b="1"/>
            </a:lvl6pPr>
            <a:lvl7pPr marL="3200400" lvl="6" indent="-228600" algn="l">
              <a:lnSpc>
                <a:spcPct val="90000"/>
              </a:lnSpc>
              <a:spcBef>
                <a:spcPts val="375"/>
              </a:spcBef>
              <a:spcAft>
                <a:spcPts val="0"/>
              </a:spcAft>
              <a:buClr>
                <a:schemeClr val="dk1"/>
              </a:buClr>
              <a:buSzPts val="1200"/>
              <a:buNone/>
              <a:defRPr sz="1200" b="1"/>
            </a:lvl7pPr>
            <a:lvl8pPr marL="3657600" lvl="7" indent="-228600" algn="l">
              <a:lnSpc>
                <a:spcPct val="90000"/>
              </a:lnSpc>
              <a:spcBef>
                <a:spcPts val="375"/>
              </a:spcBef>
              <a:spcAft>
                <a:spcPts val="0"/>
              </a:spcAft>
              <a:buClr>
                <a:schemeClr val="dk1"/>
              </a:buClr>
              <a:buSzPts val="1200"/>
              <a:buNone/>
              <a:defRPr sz="1200" b="1"/>
            </a:lvl8pPr>
            <a:lvl9pPr marL="4114800" lvl="8" indent="-228600" algn="l">
              <a:lnSpc>
                <a:spcPct val="90000"/>
              </a:lnSpc>
              <a:spcBef>
                <a:spcPts val="375"/>
              </a:spcBef>
              <a:spcAft>
                <a:spcPts val="0"/>
              </a:spcAft>
              <a:buClr>
                <a:schemeClr val="dk1"/>
              </a:buClr>
              <a:buSzPts val="1200"/>
              <a:buNone/>
              <a:defRPr sz="1200" b="1"/>
            </a:lvl9pPr>
          </a:lstStyle>
          <a:p>
            <a:endParaRPr/>
          </a:p>
        </p:txBody>
      </p:sp>
      <p:sp>
        <p:nvSpPr>
          <p:cNvPr id="416" name="Google Shape;416;p64"/>
          <p:cNvSpPr txBox="1">
            <a:spLocks noGrp="1"/>
          </p:cNvSpPr>
          <p:nvPr>
            <p:ph type="body" idx="4"/>
          </p:nvPr>
        </p:nvSpPr>
        <p:spPr>
          <a:xfrm>
            <a:off x="4627960" y="1878806"/>
            <a:ext cx="3887391" cy="276344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chemeClr val="dk1"/>
              </a:buClr>
              <a:buSzPts val="1800"/>
              <a:buFont typeface="Arial"/>
              <a:buNone/>
              <a:defRPr sz="1800"/>
            </a:lvl1pPr>
            <a:lvl2pPr marL="914400" lvl="1" indent="-333375" algn="l">
              <a:lnSpc>
                <a:spcPct val="90000"/>
              </a:lnSpc>
              <a:spcBef>
                <a:spcPts val="375"/>
              </a:spcBef>
              <a:spcAft>
                <a:spcPts val="0"/>
              </a:spcAft>
              <a:buClr>
                <a:schemeClr val="dk1"/>
              </a:buClr>
              <a:buSzPts val="1650"/>
              <a:buChar char="•"/>
              <a:defRPr sz="1650"/>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417" name="Google Shape;417;p64"/>
          <p:cNvSpPr txBox="1">
            <a:spLocks noGrp="1"/>
          </p:cNvSpPr>
          <p:nvPr>
            <p:ph type="dt" idx="10"/>
          </p:nvPr>
        </p:nvSpPr>
        <p:spPr>
          <a:xfrm>
            <a:off x="628650" y="4767264"/>
            <a:ext cx="2057400" cy="273844"/>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sz="900">
                <a:solidFill>
                  <a:srgbClr val="7F7F7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8" name="Google Shape;418;p64"/>
          <p:cNvSpPr txBox="1">
            <a:spLocks noGrp="1"/>
          </p:cNvSpPr>
          <p:nvPr>
            <p:ph type="ftr" idx="11"/>
          </p:nvPr>
        </p:nvSpPr>
        <p:spPr>
          <a:xfrm>
            <a:off x="3028950" y="4767264"/>
            <a:ext cx="3086100" cy="273844"/>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sz="900">
                <a:solidFill>
                  <a:srgbClr val="7F7F7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9" name="Google Shape;419;p64"/>
          <p:cNvSpPr txBox="1">
            <a:spLocks noGrp="1"/>
          </p:cNvSpPr>
          <p:nvPr>
            <p:ph type="sldNum" idx="12"/>
          </p:nvPr>
        </p:nvSpPr>
        <p:spPr>
          <a:xfrm>
            <a:off x="6457950" y="4767264"/>
            <a:ext cx="2057400" cy="273844"/>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7F7F7F"/>
              </a:buClr>
              <a:buSzPts val="900"/>
              <a:buFont typeface="Arial"/>
              <a:buNone/>
              <a:defRPr sz="900" b="0" i="0" u="none" strike="noStrike" cap="none">
                <a:solidFill>
                  <a:srgbClr val="7F7F7F"/>
                </a:solidFill>
                <a:latin typeface="Arial"/>
                <a:ea typeface="Arial"/>
                <a:cs typeface="Arial"/>
                <a:sym typeface="Arial"/>
              </a:defRPr>
            </a:lvl1pPr>
            <a:lvl2pPr marL="0" marR="0" lvl="1" indent="0" algn="r">
              <a:lnSpc>
                <a:spcPct val="100000"/>
              </a:lnSpc>
              <a:spcBef>
                <a:spcPts val="0"/>
              </a:spcBef>
              <a:spcAft>
                <a:spcPts val="0"/>
              </a:spcAft>
              <a:buClr>
                <a:srgbClr val="7F7F7F"/>
              </a:buClr>
              <a:buSzPts val="900"/>
              <a:buFont typeface="Arial"/>
              <a:buNone/>
              <a:defRPr sz="900" b="0" i="0" u="none" strike="noStrike" cap="none">
                <a:solidFill>
                  <a:srgbClr val="7F7F7F"/>
                </a:solidFill>
                <a:latin typeface="Arial"/>
                <a:ea typeface="Arial"/>
                <a:cs typeface="Arial"/>
                <a:sym typeface="Arial"/>
              </a:defRPr>
            </a:lvl2pPr>
            <a:lvl3pPr marL="0" marR="0" lvl="2" indent="0" algn="r">
              <a:lnSpc>
                <a:spcPct val="100000"/>
              </a:lnSpc>
              <a:spcBef>
                <a:spcPts val="0"/>
              </a:spcBef>
              <a:spcAft>
                <a:spcPts val="0"/>
              </a:spcAft>
              <a:buClr>
                <a:srgbClr val="7F7F7F"/>
              </a:buClr>
              <a:buSzPts val="900"/>
              <a:buFont typeface="Arial"/>
              <a:buNone/>
              <a:defRPr sz="900" b="0" i="0" u="none" strike="noStrike" cap="none">
                <a:solidFill>
                  <a:srgbClr val="7F7F7F"/>
                </a:solidFill>
                <a:latin typeface="Arial"/>
                <a:ea typeface="Arial"/>
                <a:cs typeface="Arial"/>
                <a:sym typeface="Arial"/>
              </a:defRPr>
            </a:lvl3pPr>
            <a:lvl4pPr marL="0" marR="0" lvl="3" indent="0" algn="r">
              <a:lnSpc>
                <a:spcPct val="100000"/>
              </a:lnSpc>
              <a:spcBef>
                <a:spcPts val="0"/>
              </a:spcBef>
              <a:spcAft>
                <a:spcPts val="0"/>
              </a:spcAft>
              <a:buClr>
                <a:srgbClr val="7F7F7F"/>
              </a:buClr>
              <a:buSzPts val="900"/>
              <a:buFont typeface="Arial"/>
              <a:buNone/>
              <a:defRPr sz="900" b="0" i="0" u="none" strike="noStrike" cap="none">
                <a:solidFill>
                  <a:srgbClr val="7F7F7F"/>
                </a:solidFill>
                <a:latin typeface="Arial"/>
                <a:ea typeface="Arial"/>
                <a:cs typeface="Arial"/>
                <a:sym typeface="Arial"/>
              </a:defRPr>
            </a:lvl4pPr>
            <a:lvl5pPr marL="0" marR="0" lvl="4" indent="0" algn="r">
              <a:lnSpc>
                <a:spcPct val="100000"/>
              </a:lnSpc>
              <a:spcBef>
                <a:spcPts val="0"/>
              </a:spcBef>
              <a:spcAft>
                <a:spcPts val="0"/>
              </a:spcAft>
              <a:buClr>
                <a:srgbClr val="7F7F7F"/>
              </a:buClr>
              <a:buSzPts val="900"/>
              <a:buFont typeface="Arial"/>
              <a:buNone/>
              <a:defRPr sz="900" b="0" i="0" u="none" strike="noStrike" cap="none">
                <a:solidFill>
                  <a:srgbClr val="7F7F7F"/>
                </a:solidFill>
                <a:latin typeface="Arial"/>
                <a:ea typeface="Arial"/>
                <a:cs typeface="Arial"/>
                <a:sym typeface="Arial"/>
              </a:defRPr>
            </a:lvl5pPr>
            <a:lvl6pPr marL="0" marR="0" lvl="5" indent="0" algn="r">
              <a:lnSpc>
                <a:spcPct val="100000"/>
              </a:lnSpc>
              <a:spcBef>
                <a:spcPts val="0"/>
              </a:spcBef>
              <a:spcAft>
                <a:spcPts val="0"/>
              </a:spcAft>
              <a:buClr>
                <a:srgbClr val="7F7F7F"/>
              </a:buClr>
              <a:buSzPts val="900"/>
              <a:buFont typeface="Arial"/>
              <a:buNone/>
              <a:defRPr sz="900" b="0" i="0" u="none" strike="noStrike" cap="none">
                <a:solidFill>
                  <a:srgbClr val="7F7F7F"/>
                </a:solidFill>
                <a:latin typeface="Arial"/>
                <a:ea typeface="Arial"/>
                <a:cs typeface="Arial"/>
                <a:sym typeface="Arial"/>
              </a:defRPr>
            </a:lvl6pPr>
            <a:lvl7pPr marL="0" marR="0" lvl="6" indent="0" algn="r">
              <a:lnSpc>
                <a:spcPct val="100000"/>
              </a:lnSpc>
              <a:spcBef>
                <a:spcPts val="0"/>
              </a:spcBef>
              <a:spcAft>
                <a:spcPts val="0"/>
              </a:spcAft>
              <a:buClr>
                <a:srgbClr val="7F7F7F"/>
              </a:buClr>
              <a:buSzPts val="900"/>
              <a:buFont typeface="Arial"/>
              <a:buNone/>
              <a:defRPr sz="900" b="0" i="0" u="none" strike="noStrike" cap="none">
                <a:solidFill>
                  <a:srgbClr val="7F7F7F"/>
                </a:solidFill>
                <a:latin typeface="Arial"/>
                <a:ea typeface="Arial"/>
                <a:cs typeface="Arial"/>
                <a:sym typeface="Arial"/>
              </a:defRPr>
            </a:lvl7pPr>
            <a:lvl8pPr marL="0" marR="0" lvl="7" indent="0" algn="r">
              <a:lnSpc>
                <a:spcPct val="100000"/>
              </a:lnSpc>
              <a:spcBef>
                <a:spcPts val="0"/>
              </a:spcBef>
              <a:spcAft>
                <a:spcPts val="0"/>
              </a:spcAft>
              <a:buClr>
                <a:srgbClr val="7F7F7F"/>
              </a:buClr>
              <a:buSzPts val="900"/>
              <a:buFont typeface="Arial"/>
              <a:buNone/>
              <a:defRPr sz="900" b="0" i="0" u="none" strike="noStrike" cap="none">
                <a:solidFill>
                  <a:srgbClr val="7F7F7F"/>
                </a:solidFill>
                <a:latin typeface="Arial"/>
                <a:ea typeface="Arial"/>
                <a:cs typeface="Arial"/>
                <a:sym typeface="Arial"/>
              </a:defRPr>
            </a:lvl8pPr>
            <a:lvl9pPr marL="0" marR="0" lvl="8" indent="0" algn="r">
              <a:lnSpc>
                <a:spcPct val="100000"/>
              </a:lnSpc>
              <a:spcBef>
                <a:spcPts val="0"/>
              </a:spcBef>
              <a:spcAft>
                <a:spcPts val="0"/>
              </a:spcAft>
              <a:buClr>
                <a:srgbClr val="7F7F7F"/>
              </a:buClr>
              <a:buSzPts val="900"/>
              <a:buFont typeface="Arial"/>
              <a:buNone/>
              <a:defRPr sz="900" b="0" i="0" u="none" strike="noStrike" cap="none">
                <a:solidFill>
                  <a:srgbClr val="7F7F7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420"/>
        <p:cNvGrpSpPr/>
        <p:nvPr/>
      </p:nvGrpSpPr>
      <p:grpSpPr>
        <a:xfrm>
          <a:off x="0" y="0"/>
          <a:ext cx="0" cy="0"/>
          <a:chOff x="0" y="0"/>
          <a:chExt cx="0" cy="0"/>
        </a:xfrm>
      </p:grpSpPr>
      <p:sp>
        <p:nvSpPr>
          <p:cNvPr id="421" name="Google Shape;421;p65"/>
          <p:cNvSpPr txBox="1">
            <a:spLocks noGrp="1"/>
          </p:cNvSpPr>
          <p:nvPr>
            <p:ph type="title"/>
          </p:nvPr>
        </p:nvSpPr>
        <p:spPr>
          <a:xfrm>
            <a:off x="628650" y="740569"/>
            <a:ext cx="2949178" cy="973931"/>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400"/>
              <a:buFont typeface="Arial"/>
              <a:buNone/>
              <a:defRPr sz="24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2" name="Google Shape;422;p65"/>
          <p:cNvSpPr txBox="1">
            <a:spLocks noGrp="1"/>
          </p:cNvSpPr>
          <p:nvPr>
            <p:ph type="body" idx="1"/>
          </p:nvPr>
        </p:nvSpPr>
        <p:spPr>
          <a:xfrm>
            <a:off x="4038601" y="740570"/>
            <a:ext cx="4476750" cy="3655219"/>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chemeClr val="dk1"/>
              </a:buClr>
              <a:buSzPts val="2400"/>
              <a:buFont typeface="Arial"/>
              <a:buNone/>
              <a:defRPr sz="2400"/>
            </a:lvl1pPr>
            <a:lvl2pPr marL="914400" lvl="1" indent="-361950" algn="l">
              <a:lnSpc>
                <a:spcPct val="90000"/>
              </a:lnSpc>
              <a:spcBef>
                <a:spcPts val="375"/>
              </a:spcBef>
              <a:spcAft>
                <a:spcPts val="0"/>
              </a:spcAft>
              <a:buClr>
                <a:schemeClr val="dk1"/>
              </a:buClr>
              <a:buSzPts val="2100"/>
              <a:buChar char="•"/>
              <a:defRPr sz="2100"/>
            </a:lvl2pPr>
            <a:lvl3pPr marL="1371600" lvl="2" indent="-342900" algn="l">
              <a:lnSpc>
                <a:spcPct val="90000"/>
              </a:lnSpc>
              <a:spcBef>
                <a:spcPts val="375"/>
              </a:spcBef>
              <a:spcAft>
                <a:spcPts val="0"/>
              </a:spcAft>
              <a:buClr>
                <a:schemeClr val="dk1"/>
              </a:buClr>
              <a:buSzPts val="1800"/>
              <a:buChar char="•"/>
              <a:defRPr sz="1800"/>
            </a:lvl3pPr>
            <a:lvl4pPr marL="1828800" lvl="3" indent="-323850" algn="l">
              <a:lnSpc>
                <a:spcPct val="90000"/>
              </a:lnSpc>
              <a:spcBef>
                <a:spcPts val="375"/>
              </a:spcBef>
              <a:spcAft>
                <a:spcPts val="0"/>
              </a:spcAft>
              <a:buClr>
                <a:schemeClr val="dk1"/>
              </a:buClr>
              <a:buSzPts val="1500"/>
              <a:buChar char="•"/>
              <a:defRPr sz="1500"/>
            </a:lvl4pPr>
            <a:lvl5pPr marL="2286000" lvl="4" indent="-323850" algn="l">
              <a:lnSpc>
                <a:spcPct val="90000"/>
              </a:lnSpc>
              <a:spcBef>
                <a:spcPts val="375"/>
              </a:spcBef>
              <a:spcAft>
                <a:spcPts val="0"/>
              </a:spcAft>
              <a:buClr>
                <a:schemeClr val="dk1"/>
              </a:buClr>
              <a:buSzPts val="1500"/>
              <a:buChar char="•"/>
              <a:defRPr sz="1500"/>
            </a:lvl5pPr>
            <a:lvl6pPr marL="2743200" lvl="5" indent="-323850" algn="l">
              <a:lnSpc>
                <a:spcPct val="90000"/>
              </a:lnSpc>
              <a:spcBef>
                <a:spcPts val="375"/>
              </a:spcBef>
              <a:spcAft>
                <a:spcPts val="0"/>
              </a:spcAft>
              <a:buClr>
                <a:schemeClr val="dk1"/>
              </a:buClr>
              <a:buSzPts val="1500"/>
              <a:buChar char="•"/>
              <a:defRPr sz="1500"/>
            </a:lvl6pPr>
            <a:lvl7pPr marL="3200400" lvl="6" indent="-323850" algn="l">
              <a:lnSpc>
                <a:spcPct val="90000"/>
              </a:lnSpc>
              <a:spcBef>
                <a:spcPts val="375"/>
              </a:spcBef>
              <a:spcAft>
                <a:spcPts val="0"/>
              </a:spcAft>
              <a:buClr>
                <a:schemeClr val="dk1"/>
              </a:buClr>
              <a:buSzPts val="1500"/>
              <a:buChar char="•"/>
              <a:defRPr sz="1500"/>
            </a:lvl7pPr>
            <a:lvl8pPr marL="3657600" lvl="7" indent="-323850" algn="l">
              <a:lnSpc>
                <a:spcPct val="90000"/>
              </a:lnSpc>
              <a:spcBef>
                <a:spcPts val="375"/>
              </a:spcBef>
              <a:spcAft>
                <a:spcPts val="0"/>
              </a:spcAft>
              <a:buClr>
                <a:schemeClr val="dk1"/>
              </a:buClr>
              <a:buSzPts val="1500"/>
              <a:buChar char="•"/>
              <a:defRPr sz="1500"/>
            </a:lvl8pPr>
            <a:lvl9pPr marL="4114800" lvl="8" indent="-323850" algn="l">
              <a:lnSpc>
                <a:spcPct val="90000"/>
              </a:lnSpc>
              <a:spcBef>
                <a:spcPts val="375"/>
              </a:spcBef>
              <a:spcAft>
                <a:spcPts val="0"/>
              </a:spcAft>
              <a:buClr>
                <a:schemeClr val="dk1"/>
              </a:buClr>
              <a:buSzPts val="1500"/>
              <a:buChar char="•"/>
              <a:defRPr sz="1500"/>
            </a:lvl9pPr>
          </a:lstStyle>
          <a:p>
            <a:endParaRPr/>
          </a:p>
        </p:txBody>
      </p:sp>
      <p:sp>
        <p:nvSpPr>
          <p:cNvPr id="423" name="Google Shape;423;p65"/>
          <p:cNvSpPr txBox="1">
            <a:spLocks noGrp="1"/>
          </p:cNvSpPr>
          <p:nvPr>
            <p:ph type="body" idx="2"/>
          </p:nvPr>
        </p:nvSpPr>
        <p:spPr>
          <a:xfrm>
            <a:off x="628650" y="1828800"/>
            <a:ext cx="2949178" cy="257294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chemeClr val="dk1"/>
              </a:buClr>
              <a:buSzPts val="2100"/>
              <a:buFont typeface="Arial"/>
              <a:buNone/>
              <a:defRPr sz="2100"/>
            </a:lvl1pPr>
            <a:lvl2pPr marL="914400" lvl="1" indent="-228600" algn="l">
              <a:lnSpc>
                <a:spcPct val="90000"/>
              </a:lnSpc>
              <a:spcBef>
                <a:spcPts val="375"/>
              </a:spcBef>
              <a:spcAft>
                <a:spcPts val="0"/>
              </a:spcAft>
              <a:buClr>
                <a:schemeClr val="dk1"/>
              </a:buClr>
              <a:buSzPts val="1050"/>
              <a:buNone/>
              <a:defRPr sz="1050"/>
            </a:lvl2pPr>
            <a:lvl3pPr marL="1371600" lvl="2" indent="-228600" algn="l">
              <a:lnSpc>
                <a:spcPct val="90000"/>
              </a:lnSpc>
              <a:spcBef>
                <a:spcPts val="375"/>
              </a:spcBef>
              <a:spcAft>
                <a:spcPts val="0"/>
              </a:spcAft>
              <a:buClr>
                <a:schemeClr val="dk1"/>
              </a:buClr>
              <a:buSzPts val="900"/>
              <a:buNone/>
              <a:defRPr sz="900"/>
            </a:lvl3pPr>
            <a:lvl4pPr marL="1828800" lvl="3" indent="-228600" algn="l">
              <a:lnSpc>
                <a:spcPct val="90000"/>
              </a:lnSpc>
              <a:spcBef>
                <a:spcPts val="375"/>
              </a:spcBef>
              <a:spcAft>
                <a:spcPts val="0"/>
              </a:spcAft>
              <a:buClr>
                <a:schemeClr val="dk1"/>
              </a:buClr>
              <a:buSzPts val="750"/>
              <a:buNone/>
              <a:defRPr sz="750"/>
            </a:lvl4pPr>
            <a:lvl5pPr marL="2286000" lvl="4" indent="-228600" algn="l">
              <a:lnSpc>
                <a:spcPct val="90000"/>
              </a:lnSpc>
              <a:spcBef>
                <a:spcPts val="375"/>
              </a:spcBef>
              <a:spcAft>
                <a:spcPts val="0"/>
              </a:spcAft>
              <a:buClr>
                <a:schemeClr val="dk1"/>
              </a:buClr>
              <a:buSzPts val="750"/>
              <a:buNone/>
              <a:defRPr sz="750"/>
            </a:lvl5pPr>
            <a:lvl6pPr marL="2743200" lvl="5" indent="-228600" algn="l">
              <a:lnSpc>
                <a:spcPct val="90000"/>
              </a:lnSpc>
              <a:spcBef>
                <a:spcPts val="375"/>
              </a:spcBef>
              <a:spcAft>
                <a:spcPts val="0"/>
              </a:spcAft>
              <a:buClr>
                <a:schemeClr val="dk1"/>
              </a:buClr>
              <a:buSzPts val="750"/>
              <a:buNone/>
              <a:defRPr sz="750"/>
            </a:lvl6pPr>
            <a:lvl7pPr marL="3200400" lvl="6" indent="-228600" algn="l">
              <a:lnSpc>
                <a:spcPct val="90000"/>
              </a:lnSpc>
              <a:spcBef>
                <a:spcPts val="375"/>
              </a:spcBef>
              <a:spcAft>
                <a:spcPts val="0"/>
              </a:spcAft>
              <a:buClr>
                <a:schemeClr val="dk1"/>
              </a:buClr>
              <a:buSzPts val="750"/>
              <a:buNone/>
              <a:defRPr sz="750"/>
            </a:lvl7pPr>
            <a:lvl8pPr marL="3657600" lvl="7" indent="-228600" algn="l">
              <a:lnSpc>
                <a:spcPct val="90000"/>
              </a:lnSpc>
              <a:spcBef>
                <a:spcPts val="375"/>
              </a:spcBef>
              <a:spcAft>
                <a:spcPts val="0"/>
              </a:spcAft>
              <a:buClr>
                <a:schemeClr val="dk1"/>
              </a:buClr>
              <a:buSzPts val="750"/>
              <a:buNone/>
              <a:defRPr sz="750"/>
            </a:lvl8pPr>
            <a:lvl9pPr marL="4114800" lvl="8" indent="-228600" algn="l">
              <a:lnSpc>
                <a:spcPct val="90000"/>
              </a:lnSpc>
              <a:spcBef>
                <a:spcPts val="375"/>
              </a:spcBef>
              <a:spcAft>
                <a:spcPts val="0"/>
              </a:spcAft>
              <a:buClr>
                <a:schemeClr val="dk1"/>
              </a:buClr>
              <a:buSzPts val="750"/>
              <a:buNone/>
              <a:defRPr sz="750"/>
            </a:lvl9pPr>
          </a:lstStyle>
          <a:p>
            <a:endParaRPr/>
          </a:p>
        </p:txBody>
      </p:sp>
      <p:sp>
        <p:nvSpPr>
          <p:cNvPr id="424" name="Google Shape;424;p65"/>
          <p:cNvSpPr txBox="1">
            <a:spLocks noGrp="1"/>
          </p:cNvSpPr>
          <p:nvPr>
            <p:ph type="dt" idx="10"/>
          </p:nvPr>
        </p:nvSpPr>
        <p:spPr>
          <a:xfrm>
            <a:off x="628650" y="4767264"/>
            <a:ext cx="2057400" cy="273844"/>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sz="900">
                <a:solidFill>
                  <a:srgbClr val="7F7F7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5" name="Google Shape;425;p65"/>
          <p:cNvSpPr txBox="1">
            <a:spLocks noGrp="1"/>
          </p:cNvSpPr>
          <p:nvPr>
            <p:ph type="ftr" idx="11"/>
          </p:nvPr>
        </p:nvSpPr>
        <p:spPr>
          <a:xfrm>
            <a:off x="3028950" y="4767264"/>
            <a:ext cx="3086100" cy="273844"/>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sz="900">
                <a:solidFill>
                  <a:srgbClr val="7F7F7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6" name="Google Shape;426;p65"/>
          <p:cNvSpPr txBox="1">
            <a:spLocks noGrp="1"/>
          </p:cNvSpPr>
          <p:nvPr>
            <p:ph type="sldNum" idx="12"/>
          </p:nvPr>
        </p:nvSpPr>
        <p:spPr>
          <a:xfrm>
            <a:off x="6457950" y="4767264"/>
            <a:ext cx="2057400" cy="273844"/>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7F7F7F"/>
              </a:buClr>
              <a:buSzPts val="900"/>
              <a:buFont typeface="Arial"/>
              <a:buNone/>
              <a:defRPr sz="900" b="0" i="0" u="none" strike="noStrike" cap="none">
                <a:solidFill>
                  <a:srgbClr val="7F7F7F"/>
                </a:solidFill>
                <a:latin typeface="Arial"/>
                <a:ea typeface="Arial"/>
                <a:cs typeface="Arial"/>
                <a:sym typeface="Arial"/>
              </a:defRPr>
            </a:lvl1pPr>
            <a:lvl2pPr marL="0" marR="0" lvl="1" indent="0" algn="r">
              <a:lnSpc>
                <a:spcPct val="100000"/>
              </a:lnSpc>
              <a:spcBef>
                <a:spcPts val="0"/>
              </a:spcBef>
              <a:spcAft>
                <a:spcPts val="0"/>
              </a:spcAft>
              <a:buClr>
                <a:srgbClr val="7F7F7F"/>
              </a:buClr>
              <a:buSzPts val="900"/>
              <a:buFont typeface="Arial"/>
              <a:buNone/>
              <a:defRPr sz="900" b="0" i="0" u="none" strike="noStrike" cap="none">
                <a:solidFill>
                  <a:srgbClr val="7F7F7F"/>
                </a:solidFill>
                <a:latin typeface="Arial"/>
                <a:ea typeface="Arial"/>
                <a:cs typeface="Arial"/>
                <a:sym typeface="Arial"/>
              </a:defRPr>
            </a:lvl2pPr>
            <a:lvl3pPr marL="0" marR="0" lvl="2" indent="0" algn="r">
              <a:lnSpc>
                <a:spcPct val="100000"/>
              </a:lnSpc>
              <a:spcBef>
                <a:spcPts val="0"/>
              </a:spcBef>
              <a:spcAft>
                <a:spcPts val="0"/>
              </a:spcAft>
              <a:buClr>
                <a:srgbClr val="7F7F7F"/>
              </a:buClr>
              <a:buSzPts val="900"/>
              <a:buFont typeface="Arial"/>
              <a:buNone/>
              <a:defRPr sz="900" b="0" i="0" u="none" strike="noStrike" cap="none">
                <a:solidFill>
                  <a:srgbClr val="7F7F7F"/>
                </a:solidFill>
                <a:latin typeface="Arial"/>
                <a:ea typeface="Arial"/>
                <a:cs typeface="Arial"/>
                <a:sym typeface="Arial"/>
              </a:defRPr>
            </a:lvl3pPr>
            <a:lvl4pPr marL="0" marR="0" lvl="3" indent="0" algn="r">
              <a:lnSpc>
                <a:spcPct val="100000"/>
              </a:lnSpc>
              <a:spcBef>
                <a:spcPts val="0"/>
              </a:spcBef>
              <a:spcAft>
                <a:spcPts val="0"/>
              </a:spcAft>
              <a:buClr>
                <a:srgbClr val="7F7F7F"/>
              </a:buClr>
              <a:buSzPts val="900"/>
              <a:buFont typeface="Arial"/>
              <a:buNone/>
              <a:defRPr sz="900" b="0" i="0" u="none" strike="noStrike" cap="none">
                <a:solidFill>
                  <a:srgbClr val="7F7F7F"/>
                </a:solidFill>
                <a:latin typeface="Arial"/>
                <a:ea typeface="Arial"/>
                <a:cs typeface="Arial"/>
                <a:sym typeface="Arial"/>
              </a:defRPr>
            </a:lvl4pPr>
            <a:lvl5pPr marL="0" marR="0" lvl="4" indent="0" algn="r">
              <a:lnSpc>
                <a:spcPct val="100000"/>
              </a:lnSpc>
              <a:spcBef>
                <a:spcPts val="0"/>
              </a:spcBef>
              <a:spcAft>
                <a:spcPts val="0"/>
              </a:spcAft>
              <a:buClr>
                <a:srgbClr val="7F7F7F"/>
              </a:buClr>
              <a:buSzPts val="900"/>
              <a:buFont typeface="Arial"/>
              <a:buNone/>
              <a:defRPr sz="900" b="0" i="0" u="none" strike="noStrike" cap="none">
                <a:solidFill>
                  <a:srgbClr val="7F7F7F"/>
                </a:solidFill>
                <a:latin typeface="Arial"/>
                <a:ea typeface="Arial"/>
                <a:cs typeface="Arial"/>
                <a:sym typeface="Arial"/>
              </a:defRPr>
            </a:lvl5pPr>
            <a:lvl6pPr marL="0" marR="0" lvl="5" indent="0" algn="r">
              <a:lnSpc>
                <a:spcPct val="100000"/>
              </a:lnSpc>
              <a:spcBef>
                <a:spcPts val="0"/>
              </a:spcBef>
              <a:spcAft>
                <a:spcPts val="0"/>
              </a:spcAft>
              <a:buClr>
                <a:srgbClr val="7F7F7F"/>
              </a:buClr>
              <a:buSzPts val="900"/>
              <a:buFont typeface="Arial"/>
              <a:buNone/>
              <a:defRPr sz="900" b="0" i="0" u="none" strike="noStrike" cap="none">
                <a:solidFill>
                  <a:srgbClr val="7F7F7F"/>
                </a:solidFill>
                <a:latin typeface="Arial"/>
                <a:ea typeface="Arial"/>
                <a:cs typeface="Arial"/>
                <a:sym typeface="Arial"/>
              </a:defRPr>
            </a:lvl6pPr>
            <a:lvl7pPr marL="0" marR="0" lvl="6" indent="0" algn="r">
              <a:lnSpc>
                <a:spcPct val="100000"/>
              </a:lnSpc>
              <a:spcBef>
                <a:spcPts val="0"/>
              </a:spcBef>
              <a:spcAft>
                <a:spcPts val="0"/>
              </a:spcAft>
              <a:buClr>
                <a:srgbClr val="7F7F7F"/>
              </a:buClr>
              <a:buSzPts val="900"/>
              <a:buFont typeface="Arial"/>
              <a:buNone/>
              <a:defRPr sz="900" b="0" i="0" u="none" strike="noStrike" cap="none">
                <a:solidFill>
                  <a:srgbClr val="7F7F7F"/>
                </a:solidFill>
                <a:latin typeface="Arial"/>
                <a:ea typeface="Arial"/>
                <a:cs typeface="Arial"/>
                <a:sym typeface="Arial"/>
              </a:defRPr>
            </a:lvl7pPr>
            <a:lvl8pPr marL="0" marR="0" lvl="7" indent="0" algn="r">
              <a:lnSpc>
                <a:spcPct val="100000"/>
              </a:lnSpc>
              <a:spcBef>
                <a:spcPts val="0"/>
              </a:spcBef>
              <a:spcAft>
                <a:spcPts val="0"/>
              </a:spcAft>
              <a:buClr>
                <a:srgbClr val="7F7F7F"/>
              </a:buClr>
              <a:buSzPts val="900"/>
              <a:buFont typeface="Arial"/>
              <a:buNone/>
              <a:defRPr sz="900" b="0" i="0" u="none" strike="noStrike" cap="none">
                <a:solidFill>
                  <a:srgbClr val="7F7F7F"/>
                </a:solidFill>
                <a:latin typeface="Arial"/>
                <a:ea typeface="Arial"/>
                <a:cs typeface="Arial"/>
                <a:sym typeface="Arial"/>
              </a:defRPr>
            </a:lvl8pPr>
            <a:lvl9pPr marL="0" marR="0" lvl="8" indent="0" algn="r">
              <a:lnSpc>
                <a:spcPct val="100000"/>
              </a:lnSpc>
              <a:spcBef>
                <a:spcPts val="0"/>
              </a:spcBef>
              <a:spcAft>
                <a:spcPts val="0"/>
              </a:spcAft>
              <a:buClr>
                <a:srgbClr val="7F7F7F"/>
              </a:buClr>
              <a:buSzPts val="900"/>
              <a:buFont typeface="Arial"/>
              <a:buNone/>
              <a:defRPr sz="900" b="0" i="0" u="none" strike="noStrike" cap="none">
                <a:solidFill>
                  <a:srgbClr val="7F7F7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Picture with Caption">
  <p:cSld name="Picture with Caption">
    <p:spTree>
      <p:nvGrpSpPr>
        <p:cNvPr id="1" name="Shape 427"/>
        <p:cNvGrpSpPr/>
        <p:nvPr/>
      </p:nvGrpSpPr>
      <p:grpSpPr>
        <a:xfrm>
          <a:off x="0" y="0"/>
          <a:ext cx="0" cy="0"/>
          <a:chOff x="0" y="0"/>
          <a:chExt cx="0" cy="0"/>
        </a:xfrm>
      </p:grpSpPr>
      <p:sp>
        <p:nvSpPr>
          <p:cNvPr id="428" name="Google Shape;428;p66"/>
          <p:cNvSpPr>
            <a:spLocks noGrp="1"/>
          </p:cNvSpPr>
          <p:nvPr>
            <p:ph type="pic" idx="2"/>
          </p:nvPr>
        </p:nvSpPr>
        <p:spPr>
          <a:xfrm>
            <a:off x="3886200" y="740570"/>
            <a:ext cx="4629150" cy="3655219"/>
          </a:xfrm>
          <a:prstGeom prst="rect">
            <a:avLst/>
          </a:prstGeom>
          <a:noFill/>
          <a:ln>
            <a:noFill/>
          </a:ln>
        </p:spPr>
      </p:sp>
      <p:sp>
        <p:nvSpPr>
          <p:cNvPr id="429" name="Google Shape;429;p66"/>
          <p:cNvSpPr txBox="1">
            <a:spLocks noGrp="1"/>
          </p:cNvSpPr>
          <p:nvPr>
            <p:ph type="dt" idx="10"/>
          </p:nvPr>
        </p:nvSpPr>
        <p:spPr>
          <a:xfrm>
            <a:off x="628650" y="4767264"/>
            <a:ext cx="2057400" cy="273844"/>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sz="900">
                <a:solidFill>
                  <a:srgbClr val="7F7F7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0" name="Google Shape;430;p66"/>
          <p:cNvSpPr txBox="1">
            <a:spLocks noGrp="1"/>
          </p:cNvSpPr>
          <p:nvPr>
            <p:ph type="ftr" idx="11"/>
          </p:nvPr>
        </p:nvSpPr>
        <p:spPr>
          <a:xfrm>
            <a:off x="3028950" y="4767264"/>
            <a:ext cx="3086100" cy="273844"/>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sz="900">
                <a:solidFill>
                  <a:srgbClr val="7F7F7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1" name="Google Shape;431;p66"/>
          <p:cNvSpPr txBox="1">
            <a:spLocks noGrp="1"/>
          </p:cNvSpPr>
          <p:nvPr>
            <p:ph type="sldNum" idx="12"/>
          </p:nvPr>
        </p:nvSpPr>
        <p:spPr>
          <a:xfrm>
            <a:off x="6457950" y="4767264"/>
            <a:ext cx="2057400" cy="273844"/>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7F7F7F"/>
              </a:buClr>
              <a:buSzPts val="900"/>
              <a:buFont typeface="Arial"/>
              <a:buNone/>
              <a:defRPr sz="900" b="0" i="0" u="none" strike="noStrike" cap="none">
                <a:solidFill>
                  <a:srgbClr val="7F7F7F"/>
                </a:solidFill>
                <a:latin typeface="Arial"/>
                <a:ea typeface="Arial"/>
                <a:cs typeface="Arial"/>
                <a:sym typeface="Arial"/>
              </a:defRPr>
            </a:lvl1pPr>
            <a:lvl2pPr marL="0" marR="0" lvl="1" indent="0" algn="r">
              <a:lnSpc>
                <a:spcPct val="100000"/>
              </a:lnSpc>
              <a:spcBef>
                <a:spcPts val="0"/>
              </a:spcBef>
              <a:spcAft>
                <a:spcPts val="0"/>
              </a:spcAft>
              <a:buClr>
                <a:srgbClr val="7F7F7F"/>
              </a:buClr>
              <a:buSzPts val="900"/>
              <a:buFont typeface="Arial"/>
              <a:buNone/>
              <a:defRPr sz="900" b="0" i="0" u="none" strike="noStrike" cap="none">
                <a:solidFill>
                  <a:srgbClr val="7F7F7F"/>
                </a:solidFill>
                <a:latin typeface="Arial"/>
                <a:ea typeface="Arial"/>
                <a:cs typeface="Arial"/>
                <a:sym typeface="Arial"/>
              </a:defRPr>
            </a:lvl2pPr>
            <a:lvl3pPr marL="0" marR="0" lvl="2" indent="0" algn="r">
              <a:lnSpc>
                <a:spcPct val="100000"/>
              </a:lnSpc>
              <a:spcBef>
                <a:spcPts val="0"/>
              </a:spcBef>
              <a:spcAft>
                <a:spcPts val="0"/>
              </a:spcAft>
              <a:buClr>
                <a:srgbClr val="7F7F7F"/>
              </a:buClr>
              <a:buSzPts val="900"/>
              <a:buFont typeface="Arial"/>
              <a:buNone/>
              <a:defRPr sz="900" b="0" i="0" u="none" strike="noStrike" cap="none">
                <a:solidFill>
                  <a:srgbClr val="7F7F7F"/>
                </a:solidFill>
                <a:latin typeface="Arial"/>
                <a:ea typeface="Arial"/>
                <a:cs typeface="Arial"/>
                <a:sym typeface="Arial"/>
              </a:defRPr>
            </a:lvl3pPr>
            <a:lvl4pPr marL="0" marR="0" lvl="3" indent="0" algn="r">
              <a:lnSpc>
                <a:spcPct val="100000"/>
              </a:lnSpc>
              <a:spcBef>
                <a:spcPts val="0"/>
              </a:spcBef>
              <a:spcAft>
                <a:spcPts val="0"/>
              </a:spcAft>
              <a:buClr>
                <a:srgbClr val="7F7F7F"/>
              </a:buClr>
              <a:buSzPts val="900"/>
              <a:buFont typeface="Arial"/>
              <a:buNone/>
              <a:defRPr sz="900" b="0" i="0" u="none" strike="noStrike" cap="none">
                <a:solidFill>
                  <a:srgbClr val="7F7F7F"/>
                </a:solidFill>
                <a:latin typeface="Arial"/>
                <a:ea typeface="Arial"/>
                <a:cs typeface="Arial"/>
                <a:sym typeface="Arial"/>
              </a:defRPr>
            </a:lvl4pPr>
            <a:lvl5pPr marL="0" marR="0" lvl="4" indent="0" algn="r">
              <a:lnSpc>
                <a:spcPct val="100000"/>
              </a:lnSpc>
              <a:spcBef>
                <a:spcPts val="0"/>
              </a:spcBef>
              <a:spcAft>
                <a:spcPts val="0"/>
              </a:spcAft>
              <a:buClr>
                <a:srgbClr val="7F7F7F"/>
              </a:buClr>
              <a:buSzPts val="900"/>
              <a:buFont typeface="Arial"/>
              <a:buNone/>
              <a:defRPr sz="900" b="0" i="0" u="none" strike="noStrike" cap="none">
                <a:solidFill>
                  <a:srgbClr val="7F7F7F"/>
                </a:solidFill>
                <a:latin typeface="Arial"/>
                <a:ea typeface="Arial"/>
                <a:cs typeface="Arial"/>
                <a:sym typeface="Arial"/>
              </a:defRPr>
            </a:lvl5pPr>
            <a:lvl6pPr marL="0" marR="0" lvl="5" indent="0" algn="r">
              <a:lnSpc>
                <a:spcPct val="100000"/>
              </a:lnSpc>
              <a:spcBef>
                <a:spcPts val="0"/>
              </a:spcBef>
              <a:spcAft>
                <a:spcPts val="0"/>
              </a:spcAft>
              <a:buClr>
                <a:srgbClr val="7F7F7F"/>
              </a:buClr>
              <a:buSzPts val="900"/>
              <a:buFont typeface="Arial"/>
              <a:buNone/>
              <a:defRPr sz="900" b="0" i="0" u="none" strike="noStrike" cap="none">
                <a:solidFill>
                  <a:srgbClr val="7F7F7F"/>
                </a:solidFill>
                <a:latin typeface="Arial"/>
                <a:ea typeface="Arial"/>
                <a:cs typeface="Arial"/>
                <a:sym typeface="Arial"/>
              </a:defRPr>
            </a:lvl6pPr>
            <a:lvl7pPr marL="0" marR="0" lvl="6" indent="0" algn="r">
              <a:lnSpc>
                <a:spcPct val="100000"/>
              </a:lnSpc>
              <a:spcBef>
                <a:spcPts val="0"/>
              </a:spcBef>
              <a:spcAft>
                <a:spcPts val="0"/>
              </a:spcAft>
              <a:buClr>
                <a:srgbClr val="7F7F7F"/>
              </a:buClr>
              <a:buSzPts val="900"/>
              <a:buFont typeface="Arial"/>
              <a:buNone/>
              <a:defRPr sz="900" b="0" i="0" u="none" strike="noStrike" cap="none">
                <a:solidFill>
                  <a:srgbClr val="7F7F7F"/>
                </a:solidFill>
                <a:latin typeface="Arial"/>
                <a:ea typeface="Arial"/>
                <a:cs typeface="Arial"/>
                <a:sym typeface="Arial"/>
              </a:defRPr>
            </a:lvl7pPr>
            <a:lvl8pPr marL="0" marR="0" lvl="7" indent="0" algn="r">
              <a:lnSpc>
                <a:spcPct val="100000"/>
              </a:lnSpc>
              <a:spcBef>
                <a:spcPts val="0"/>
              </a:spcBef>
              <a:spcAft>
                <a:spcPts val="0"/>
              </a:spcAft>
              <a:buClr>
                <a:srgbClr val="7F7F7F"/>
              </a:buClr>
              <a:buSzPts val="900"/>
              <a:buFont typeface="Arial"/>
              <a:buNone/>
              <a:defRPr sz="900" b="0" i="0" u="none" strike="noStrike" cap="none">
                <a:solidFill>
                  <a:srgbClr val="7F7F7F"/>
                </a:solidFill>
                <a:latin typeface="Arial"/>
                <a:ea typeface="Arial"/>
                <a:cs typeface="Arial"/>
                <a:sym typeface="Arial"/>
              </a:defRPr>
            </a:lvl8pPr>
            <a:lvl9pPr marL="0" marR="0" lvl="8" indent="0" algn="r">
              <a:lnSpc>
                <a:spcPct val="100000"/>
              </a:lnSpc>
              <a:spcBef>
                <a:spcPts val="0"/>
              </a:spcBef>
              <a:spcAft>
                <a:spcPts val="0"/>
              </a:spcAft>
              <a:buClr>
                <a:srgbClr val="7F7F7F"/>
              </a:buClr>
              <a:buSzPts val="900"/>
              <a:buFont typeface="Arial"/>
              <a:buNone/>
              <a:defRPr sz="900" b="0" i="0" u="none" strike="noStrike" cap="none">
                <a:solidFill>
                  <a:srgbClr val="7F7F7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432" name="Google Shape;432;p66"/>
          <p:cNvSpPr txBox="1">
            <a:spLocks noGrp="1"/>
          </p:cNvSpPr>
          <p:nvPr>
            <p:ph type="title"/>
          </p:nvPr>
        </p:nvSpPr>
        <p:spPr>
          <a:xfrm>
            <a:off x="628650" y="740569"/>
            <a:ext cx="2949178" cy="973931"/>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400"/>
              <a:buFont typeface="Arial"/>
              <a:buNone/>
              <a:defRPr sz="24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3" name="Google Shape;433;p66"/>
          <p:cNvSpPr txBox="1">
            <a:spLocks noGrp="1"/>
          </p:cNvSpPr>
          <p:nvPr>
            <p:ph type="body" idx="1"/>
          </p:nvPr>
        </p:nvSpPr>
        <p:spPr>
          <a:xfrm>
            <a:off x="628650" y="1828800"/>
            <a:ext cx="2949178" cy="257294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chemeClr val="dk1"/>
              </a:buClr>
              <a:buSzPts val="2100"/>
              <a:buFont typeface="Arial"/>
              <a:buNone/>
              <a:defRPr sz="2100"/>
            </a:lvl1pPr>
            <a:lvl2pPr marL="914400" lvl="1" indent="-228600" algn="l">
              <a:lnSpc>
                <a:spcPct val="90000"/>
              </a:lnSpc>
              <a:spcBef>
                <a:spcPts val="375"/>
              </a:spcBef>
              <a:spcAft>
                <a:spcPts val="0"/>
              </a:spcAft>
              <a:buClr>
                <a:schemeClr val="dk1"/>
              </a:buClr>
              <a:buSzPts val="1050"/>
              <a:buNone/>
              <a:defRPr sz="1050"/>
            </a:lvl2pPr>
            <a:lvl3pPr marL="1371600" lvl="2" indent="-228600" algn="l">
              <a:lnSpc>
                <a:spcPct val="90000"/>
              </a:lnSpc>
              <a:spcBef>
                <a:spcPts val="375"/>
              </a:spcBef>
              <a:spcAft>
                <a:spcPts val="0"/>
              </a:spcAft>
              <a:buClr>
                <a:schemeClr val="dk1"/>
              </a:buClr>
              <a:buSzPts val="900"/>
              <a:buNone/>
              <a:defRPr sz="900"/>
            </a:lvl3pPr>
            <a:lvl4pPr marL="1828800" lvl="3" indent="-228600" algn="l">
              <a:lnSpc>
                <a:spcPct val="90000"/>
              </a:lnSpc>
              <a:spcBef>
                <a:spcPts val="375"/>
              </a:spcBef>
              <a:spcAft>
                <a:spcPts val="0"/>
              </a:spcAft>
              <a:buClr>
                <a:schemeClr val="dk1"/>
              </a:buClr>
              <a:buSzPts val="750"/>
              <a:buNone/>
              <a:defRPr sz="750"/>
            </a:lvl4pPr>
            <a:lvl5pPr marL="2286000" lvl="4" indent="-228600" algn="l">
              <a:lnSpc>
                <a:spcPct val="90000"/>
              </a:lnSpc>
              <a:spcBef>
                <a:spcPts val="375"/>
              </a:spcBef>
              <a:spcAft>
                <a:spcPts val="0"/>
              </a:spcAft>
              <a:buClr>
                <a:schemeClr val="dk1"/>
              </a:buClr>
              <a:buSzPts val="750"/>
              <a:buNone/>
              <a:defRPr sz="750"/>
            </a:lvl5pPr>
            <a:lvl6pPr marL="2743200" lvl="5" indent="-228600" algn="l">
              <a:lnSpc>
                <a:spcPct val="90000"/>
              </a:lnSpc>
              <a:spcBef>
                <a:spcPts val="375"/>
              </a:spcBef>
              <a:spcAft>
                <a:spcPts val="0"/>
              </a:spcAft>
              <a:buClr>
                <a:schemeClr val="dk1"/>
              </a:buClr>
              <a:buSzPts val="750"/>
              <a:buNone/>
              <a:defRPr sz="750"/>
            </a:lvl6pPr>
            <a:lvl7pPr marL="3200400" lvl="6" indent="-228600" algn="l">
              <a:lnSpc>
                <a:spcPct val="90000"/>
              </a:lnSpc>
              <a:spcBef>
                <a:spcPts val="375"/>
              </a:spcBef>
              <a:spcAft>
                <a:spcPts val="0"/>
              </a:spcAft>
              <a:buClr>
                <a:schemeClr val="dk1"/>
              </a:buClr>
              <a:buSzPts val="750"/>
              <a:buNone/>
              <a:defRPr sz="750"/>
            </a:lvl7pPr>
            <a:lvl8pPr marL="3657600" lvl="7" indent="-228600" algn="l">
              <a:lnSpc>
                <a:spcPct val="90000"/>
              </a:lnSpc>
              <a:spcBef>
                <a:spcPts val="375"/>
              </a:spcBef>
              <a:spcAft>
                <a:spcPts val="0"/>
              </a:spcAft>
              <a:buClr>
                <a:schemeClr val="dk1"/>
              </a:buClr>
              <a:buSzPts val="750"/>
              <a:buNone/>
              <a:defRPr sz="750"/>
            </a:lvl8pPr>
            <a:lvl9pPr marL="4114800" lvl="8" indent="-228600" algn="l">
              <a:lnSpc>
                <a:spcPct val="90000"/>
              </a:lnSpc>
              <a:spcBef>
                <a:spcPts val="375"/>
              </a:spcBef>
              <a:spcAft>
                <a:spcPts val="0"/>
              </a:spcAft>
              <a:buClr>
                <a:schemeClr val="dk1"/>
              </a:buClr>
              <a:buSzPts val="750"/>
              <a:buNone/>
              <a:defRPr sz="750"/>
            </a:lvl9pPr>
          </a:lstStyle>
          <a:p>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434"/>
        <p:cNvGrpSpPr/>
        <p:nvPr/>
      </p:nvGrpSpPr>
      <p:grpSpPr>
        <a:xfrm>
          <a:off x="0" y="0"/>
          <a:ext cx="0" cy="0"/>
          <a:chOff x="0" y="0"/>
          <a:chExt cx="0" cy="0"/>
        </a:xfrm>
      </p:grpSpPr>
      <p:sp>
        <p:nvSpPr>
          <p:cNvPr id="435" name="Google Shape;435;p67"/>
          <p:cNvSpPr txBox="1">
            <a:spLocks noGrp="1"/>
          </p:cNvSpPr>
          <p:nvPr>
            <p:ph type="title"/>
          </p:nvPr>
        </p:nvSpPr>
        <p:spPr>
          <a:xfrm>
            <a:off x="628650" y="571500"/>
            <a:ext cx="7886700" cy="696516"/>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2400"/>
              <a:buFont typeface="Arial"/>
              <a:buNone/>
              <a:defRPr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6" name="Google Shape;436;p67"/>
          <p:cNvSpPr txBox="1">
            <a:spLocks noGrp="1"/>
          </p:cNvSpPr>
          <p:nvPr>
            <p:ph type="dt" idx="10"/>
          </p:nvPr>
        </p:nvSpPr>
        <p:spPr>
          <a:xfrm>
            <a:off x="628650" y="4767264"/>
            <a:ext cx="2057400" cy="273844"/>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sz="900">
                <a:solidFill>
                  <a:srgbClr val="7F7F7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7" name="Google Shape;437;p67"/>
          <p:cNvSpPr txBox="1">
            <a:spLocks noGrp="1"/>
          </p:cNvSpPr>
          <p:nvPr>
            <p:ph type="ftr" idx="11"/>
          </p:nvPr>
        </p:nvSpPr>
        <p:spPr>
          <a:xfrm>
            <a:off x="3028950" y="4767264"/>
            <a:ext cx="3086100" cy="273844"/>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sz="900">
                <a:solidFill>
                  <a:srgbClr val="7F7F7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8" name="Google Shape;438;p67"/>
          <p:cNvSpPr txBox="1">
            <a:spLocks noGrp="1"/>
          </p:cNvSpPr>
          <p:nvPr>
            <p:ph type="sldNum" idx="12"/>
          </p:nvPr>
        </p:nvSpPr>
        <p:spPr>
          <a:xfrm>
            <a:off x="6457950" y="4767264"/>
            <a:ext cx="2057400" cy="273844"/>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7F7F7F"/>
              </a:buClr>
              <a:buSzPts val="900"/>
              <a:buFont typeface="Arial"/>
              <a:buNone/>
              <a:defRPr sz="900" b="0" i="0" u="none" strike="noStrike" cap="none">
                <a:solidFill>
                  <a:srgbClr val="7F7F7F"/>
                </a:solidFill>
                <a:latin typeface="Arial"/>
                <a:ea typeface="Arial"/>
                <a:cs typeface="Arial"/>
                <a:sym typeface="Arial"/>
              </a:defRPr>
            </a:lvl1pPr>
            <a:lvl2pPr marL="0" marR="0" lvl="1" indent="0" algn="r">
              <a:lnSpc>
                <a:spcPct val="100000"/>
              </a:lnSpc>
              <a:spcBef>
                <a:spcPts val="0"/>
              </a:spcBef>
              <a:spcAft>
                <a:spcPts val="0"/>
              </a:spcAft>
              <a:buClr>
                <a:srgbClr val="7F7F7F"/>
              </a:buClr>
              <a:buSzPts val="900"/>
              <a:buFont typeface="Arial"/>
              <a:buNone/>
              <a:defRPr sz="900" b="0" i="0" u="none" strike="noStrike" cap="none">
                <a:solidFill>
                  <a:srgbClr val="7F7F7F"/>
                </a:solidFill>
                <a:latin typeface="Arial"/>
                <a:ea typeface="Arial"/>
                <a:cs typeface="Arial"/>
                <a:sym typeface="Arial"/>
              </a:defRPr>
            </a:lvl2pPr>
            <a:lvl3pPr marL="0" marR="0" lvl="2" indent="0" algn="r">
              <a:lnSpc>
                <a:spcPct val="100000"/>
              </a:lnSpc>
              <a:spcBef>
                <a:spcPts val="0"/>
              </a:spcBef>
              <a:spcAft>
                <a:spcPts val="0"/>
              </a:spcAft>
              <a:buClr>
                <a:srgbClr val="7F7F7F"/>
              </a:buClr>
              <a:buSzPts val="900"/>
              <a:buFont typeface="Arial"/>
              <a:buNone/>
              <a:defRPr sz="900" b="0" i="0" u="none" strike="noStrike" cap="none">
                <a:solidFill>
                  <a:srgbClr val="7F7F7F"/>
                </a:solidFill>
                <a:latin typeface="Arial"/>
                <a:ea typeface="Arial"/>
                <a:cs typeface="Arial"/>
                <a:sym typeface="Arial"/>
              </a:defRPr>
            </a:lvl3pPr>
            <a:lvl4pPr marL="0" marR="0" lvl="3" indent="0" algn="r">
              <a:lnSpc>
                <a:spcPct val="100000"/>
              </a:lnSpc>
              <a:spcBef>
                <a:spcPts val="0"/>
              </a:spcBef>
              <a:spcAft>
                <a:spcPts val="0"/>
              </a:spcAft>
              <a:buClr>
                <a:srgbClr val="7F7F7F"/>
              </a:buClr>
              <a:buSzPts val="900"/>
              <a:buFont typeface="Arial"/>
              <a:buNone/>
              <a:defRPr sz="900" b="0" i="0" u="none" strike="noStrike" cap="none">
                <a:solidFill>
                  <a:srgbClr val="7F7F7F"/>
                </a:solidFill>
                <a:latin typeface="Arial"/>
                <a:ea typeface="Arial"/>
                <a:cs typeface="Arial"/>
                <a:sym typeface="Arial"/>
              </a:defRPr>
            </a:lvl4pPr>
            <a:lvl5pPr marL="0" marR="0" lvl="4" indent="0" algn="r">
              <a:lnSpc>
                <a:spcPct val="100000"/>
              </a:lnSpc>
              <a:spcBef>
                <a:spcPts val="0"/>
              </a:spcBef>
              <a:spcAft>
                <a:spcPts val="0"/>
              </a:spcAft>
              <a:buClr>
                <a:srgbClr val="7F7F7F"/>
              </a:buClr>
              <a:buSzPts val="900"/>
              <a:buFont typeface="Arial"/>
              <a:buNone/>
              <a:defRPr sz="900" b="0" i="0" u="none" strike="noStrike" cap="none">
                <a:solidFill>
                  <a:srgbClr val="7F7F7F"/>
                </a:solidFill>
                <a:latin typeface="Arial"/>
                <a:ea typeface="Arial"/>
                <a:cs typeface="Arial"/>
                <a:sym typeface="Arial"/>
              </a:defRPr>
            </a:lvl5pPr>
            <a:lvl6pPr marL="0" marR="0" lvl="5" indent="0" algn="r">
              <a:lnSpc>
                <a:spcPct val="100000"/>
              </a:lnSpc>
              <a:spcBef>
                <a:spcPts val="0"/>
              </a:spcBef>
              <a:spcAft>
                <a:spcPts val="0"/>
              </a:spcAft>
              <a:buClr>
                <a:srgbClr val="7F7F7F"/>
              </a:buClr>
              <a:buSzPts val="900"/>
              <a:buFont typeface="Arial"/>
              <a:buNone/>
              <a:defRPr sz="900" b="0" i="0" u="none" strike="noStrike" cap="none">
                <a:solidFill>
                  <a:srgbClr val="7F7F7F"/>
                </a:solidFill>
                <a:latin typeface="Arial"/>
                <a:ea typeface="Arial"/>
                <a:cs typeface="Arial"/>
                <a:sym typeface="Arial"/>
              </a:defRPr>
            </a:lvl6pPr>
            <a:lvl7pPr marL="0" marR="0" lvl="6" indent="0" algn="r">
              <a:lnSpc>
                <a:spcPct val="100000"/>
              </a:lnSpc>
              <a:spcBef>
                <a:spcPts val="0"/>
              </a:spcBef>
              <a:spcAft>
                <a:spcPts val="0"/>
              </a:spcAft>
              <a:buClr>
                <a:srgbClr val="7F7F7F"/>
              </a:buClr>
              <a:buSzPts val="900"/>
              <a:buFont typeface="Arial"/>
              <a:buNone/>
              <a:defRPr sz="900" b="0" i="0" u="none" strike="noStrike" cap="none">
                <a:solidFill>
                  <a:srgbClr val="7F7F7F"/>
                </a:solidFill>
                <a:latin typeface="Arial"/>
                <a:ea typeface="Arial"/>
                <a:cs typeface="Arial"/>
                <a:sym typeface="Arial"/>
              </a:defRPr>
            </a:lvl7pPr>
            <a:lvl8pPr marL="0" marR="0" lvl="7" indent="0" algn="r">
              <a:lnSpc>
                <a:spcPct val="100000"/>
              </a:lnSpc>
              <a:spcBef>
                <a:spcPts val="0"/>
              </a:spcBef>
              <a:spcAft>
                <a:spcPts val="0"/>
              </a:spcAft>
              <a:buClr>
                <a:srgbClr val="7F7F7F"/>
              </a:buClr>
              <a:buSzPts val="900"/>
              <a:buFont typeface="Arial"/>
              <a:buNone/>
              <a:defRPr sz="900" b="0" i="0" u="none" strike="noStrike" cap="none">
                <a:solidFill>
                  <a:srgbClr val="7F7F7F"/>
                </a:solidFill>
                <a:latin typeface="Arial"/>
                <a:ea typeface="Arial"/>
                <a:cs typeface="Arial"/>
                <a:sym typeface="Arial"/>
              </a:defRPr>
            </a:lvl8pPr>
            <a:lvl9pPr marL="0" marR="0" lvl="8" indent="0" algn="r">
              <a:lnSpc>
                <a:spcPct val="100000"/>
              </a:lnSpc>
              <a:spcBef>
                <a:spcPts val="0"/>
              </a:spcBef>
              <a:spcAft>
                <a:spcPts val="0"/>
              </a:spcAft>
              <a:buClr>
                <a:srgbClr val="7F7F7F"/>
              </a:buClr>
              <a:buSzPts val="900"/>
              <a:buFont typeface="Arial"/>
              <a:buNone/>
              <a:defRPr sz="900" b="0" i="0" u="none" strike="noStrike" cap="none">
                <a:solidFill>
                  <a:srgbClr val="7F7F7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Logo/Website">
  <p:cSld name="Logo/Website">
    <p:spTree>
      <p:nvGrpSpPr>
        <p:cNvPr id="1" name="Shape 439"/>
        <p:cNvGrpSpPr/>
        <p:nvPr/>
      </p:nvGrpSpPr>
      <p:grpSpPr>
        <a:xfrm>
          <a:off x="0" y="0"/>
          <a:ext cx="0" cy="0"/>
          <a:chOff x="0" y="0"/>
          <a:chExt cx="0" cy="0"/>
        </a:xfrm>
      </p:grpSpPr>
      <p:sp>
        <p:nvSpPr>
          <p:cNvPr id="440" name="Google Shape;440;p68"/>
          <p:cNvSpPr txBox="1">
            <a:spLocks noGrp="1"/>
          </p:cNvSpPr>
          <p:nvPr>
            <p:ph type="dt" idx="10"/>
          </p:nvPr>
        </p:nvSpPr>
        <p:spPr>
          <a:xfrm>
            <a:off x="628650" y="4767264"/>
            <a:ext cx="2057400" cy="273844"/>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1" name="Google Shape;441;p68"/>
          <p:cNvSpPr txBox="1">
            <a:spLocks noGrp="1"/>
          </p:cNvSpPr>
          <p:nvPr>
            <p:ph type="ftr" idx="11"/>
          </p:nvPr>
        </p:nvSpPr>
        <p:spPr>
          <a:xfrm>
            <a:off x="3028950" y="4767264"/>
            <a:ext cx="3086100" cy="273844"/>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2" name="Google Shape;442;p68"/>
          <p:cNvSpPr txBox="1">
            <a:spLocks noGrp="1"/>
          </p:cNvSpPr>
          <p:nvPr>
            <p:ph type="sldNum" idx="12"/>
          </p:nvPr>
        </p:nvSpPr>
        <p:spPr>
          <a:xfrm>
            <a:off x="6457950" y="4767264"/>
            <a:ext cx="2057400" cy="273844"/>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7F7F7F"/>
              </a:buClr>
              <a:buSzPts val="900"/>
              <a:buFont typeface="Arial"/>
              <a:buNone/>
              <a:defRPr sz="900" b="0" i="0" u="none" strike="noStrike" cap="none">
                <a:solidFill>
                  <a:srgbClr val="7F7F7F"/>
                </a:solidFill>
                <a:latin typeface="Arial"/>
                <a:ea typeface="Arial"/>
                <a:cs typeface="Arial"/>
                <a:sym typeface="Arial"/>
              </a:defRPr>
            </a:lvl1pPr>
            <a:lvl2pPr marL="0" marR="0" lvl="1" indent="0" algn="r">
              <a:lnSpc>
                <a:spcPct val="100000"/>
              </a:lnSpc>
              <a:spcBef>
                <a:spcPts val="0"/>
              </a:spcBef>
              <a:spcAft>
                <a:spcPts val="0"/>
              </a:spcAft>
              <a:buClr>
                <a:srgbClr val="7F7F7F"/>
              </a:buClr>
              <a:buSzPts val="900"/>
              <a:buFont typeface="Arial"/>
              <a:buNone/>
              <a:defRPr sz="900" b="0" i="0" u="none" strike="noStrike" cap="none">
                <a:solidFill>
                  <a:srgbClr val="7F7F7F"/>
                </a:solidFill>
                <a:latin typeface="Arial"/>
                <a:ea typeface="Arial"/>
                <a:cs typeface="Arial"/>
                <a:sym typeface="Arial"/>
              </a:defRPr>
            </a:lvl2pPr>
            <a:lvl3pPr marL="0" marR="0" lvl="2" indent="0" algn="r">
              <a:lnSpc>
                <a:spcPct val="100000"/>
              </a:lnSpc>
              <a:spcBef>
                <a:spcPts val="0"/>
              </a:spcBef>
              <a:spcAft>
                <a:spcPts val="0"/>
              </a:spcAft>
              <a:buClr>
                <a:srgbClr val="7F7F7F"/>
              </a:buClr>
              <a:buSzPts val="900"/>
              <a:buFont typeface="Arial"/>
              <a:buNone/>
              <a:defRPr sz="900" b="0" i="0" u="none" strike="noStrike" cap="none">
                <a:solidFill>
                  <a:srgbClr val="7F7F7F"/>
                </a:solidFill>
                <a:latin typeface="Arial"/>
                <a:ea typeface="Arial"/>
                <a:cs typeface="Arial"/>
                <a:sym typeface="Arial"/>
              </a:defRPr>
            </a:lvl3pPr>
            <a:lvl4pPr marL="0" marR="0" lvl="3" indent="0" algn="r">
              <a:lnSpc>
                <a:spcPct val="100000"/>
              </a:lnSpc>
              <a:spcBef>
                <a:spcPts val="0"/>
              </a:spcBef>
              <a:spcAft>
                <a:spcPts val="0"/>
              </a:spcAft>
              <a:buClr>
                <a:srgbClr val="7F7F7F"/>
              </a:buClr>
              <a:buSzPts val="900"/>
              <a:buFont typeface="Arial"/>
              <a:buNone/>
              <a:defRPr sz="900" b="0" i="0" u="none" strike="noStrike" cap="none">
                <a:solidFill>
                  <a:srgbClr val="7F7F7F"/>
                </a:solidFill>
                <a:latin typeface="Arial"/>
                <a:ea typeface="Arial"/>
                <a:cs typeface="Arial"/>
                <a:sym typeface="Arial"/>
              </a:defRPr>
            </a:lvl4pPr>
            <a:lvl5pPr marL="0" marR="0" lvl="4" indent="0" algn="r">
              <a:lnSpc>
                <a:spcPct val="100000"/>
              </a:lnSpc>
              <a:spcBef>
                <a:spcPts val="0"/>
              </a:spcBef>
              <a:spcAft>
                <a:spcPts val="0"/>
              </a:spcAft>
              <a:buClr>
                <a:srgbClr val="7F7F7F"/>
              </a:buClr>
              <a:buSzPts val="900"/>
              <a:buFont typeface="Arial"/>
              <a:buNone/>
              <a:defRPr sz="900" b="0" i="0" u="none" strike="noStrike" cap="none">
                <a:solidFill>
                  <a:srgbClr val="7F7F7F"/>
                </a:solidFill>
                <a:latin typeface="Arial"/>
                <a:ea typeface="Arial"/>
                <a:cs typeface="Arial"/>
                <a:sym typeface="Arial"/>
              </a:defRPr>
            </a:lvl5pPr>
            <a:lvl6pPr marL="0" marR="0" lvl="5" indent="0" algn="r">
              <a:lnSpc>
                <a:spcPct val="100000"/>
              </a:lnSpc>
              <a:spcBef>
                <a:spcPts val="0"/>
              </a:spcBef>
              <a:spcAft>
                <a:spcPts val="0"/>
              </a:spcAft>
              <a:buClr>
                <a:srgbClr val="7F7F7F"/>
              </a:buClr>
              <a:buSzPts val="900"/>
              <a:buFont typeface="Arial"/>
              <a:buNone/>
              <a:defRPr sz="900" b="0" i="0" u="none" strike="noStrike" cap="none">
                <a:solidFill>
                  <a:srgbClr val="7F7F7F"/>
                </a:solidFill>
                <a:latin typeface="Arial"/>
                <a:ea typeface="Arial"/>
                <a:cs typeface="Arial"/>
                <a:sym typeface="Arial"/>
              </a:defRPr>
            </a:lvl6pPr>
            <a:lvl7pPr marL="0" marR="0" lvl="6" indent="0" algn="r">
              <a:lnSpc>
                <a:spcPct val="100000"/>
              </a:lnSpc>
              <a:spcBef>
                <a:spcPts val="0"/>
              </a:spcBef>
              <a:spcAft>
                <a:spcPts val="0"/>
              </a:spcAft>
              <a:buClr>
                <a:srgbClr val="7F7F7F"/>
              </a:buClr>
              <a:buSzPts val="900"/>
              <a:buFont typeface="Arial"/>
              <a:buNone/>
              <a:defRPr sz="900" b="0" i="0" u="none" strike="noStrike" cap="none">
                <a:solidFill>
                  <a:srgbClr val="7F7F7F"/>
                </a:solidFill>
                <a:latin typeface="Arial"/>
                <a:ea typeface="Arial"/>
                <a:cs typeface="Arial"/>
                <a:sym typeface="Arial"/>
              </a:defRPr>
            </a:lvl7pPr>
            <a:lvl8pPr marL="0" marR="0" lvl="7" indent="0" algn="r">
              <a:lnSpc>
                <a:spcPct val="100000"/>
              </a:lnSpc>
              <a:spcBef>
                <a:spcPts val="0"/>
              </a:spcBef>
              <a:spcAft>
                <a:spcPts val="0"/>
              </a:spcAft>
              <a:buClr>
                <a:srgbClr val="7F7F7F"/>
              </a:buClr>
              <a:buSzPts val="900"/>
              <a:buFont typeface="Arial"/>
              <a:buNone/>
              <a:defRPr sz="900" b="0" i="0" u="none" strike="noStrike" cap="none">
                <a:solidFill>
                  <a:srgbClr val="7F7F7F"/>
                </a:solidFill>
                <a:latin typeface="Arial"/>
                <a:ea typeface="Arial"/>
                <a:cs typeface="Arial"/>
                <a:sym typeface="Arial"/>
              </a:defRPr>
            </a:lvl8pPr>
            <a:lvl9pPr marL="0" marR="0" lvl="8" indent="0" algn="r">
              <a:lnSpc>
                <a:spcPct val="100000"/>
              </a:lnSpc>
              <a:spcBef>
                <a:spcPts val="0"/>
              </a:spcBef>
              <a:spcAft>
                <a:spcPts val="0"/>
              </a:spcAft>
              <a:buClr>
                <a:srgbClr val="7F7F7F"/>
              </a:buClr>
              <a:buSzPts val="900"/>
              <a:buFont typeface="Arial"/>
              <a:buNone/>
              <a:defRPr sz="900" b="0" i="0" u="none" strike="noStrike" cap="none">
                <a:solidFill>
                  <a:srgbClr val="7F7F7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443" name="Google Shape;443;p68" descr="FCPS Logo"/>
          <p:cNvPicPr preferRelativeResize="0"/>
          <p:nvPr/>
        </p:nvPicPr>
        <p:blipFill rotWithShape="1">
          <a:blip r:embed="rId2">
            <a:alphaModFix/>
          </a:blip>
          <a:srcRect/>
          <a:stretch/>
        </p:blipFill>
        <p:spPr>
          <a:xfrm>
            <a:off x="3415626" y="1657350"/>
            <a:ext cx="2667000" cy="1351684"/>
          </a:xfrm>
          <a:prstGeom prst="rect">
            <a:avLst/>
          </a:prstGeom>
          <a:noFill/>
          <a:ln>
            <a:noFill/>
          </a:ln>
        </p:spPr>
      </p:pic>
      <p:sp>
        <p:nvSpPr>
          <p:cNvPr id="444" name="Google Shape;444;p68"/>
          <p:cNvSpPr txBox="1"/>
          <p:nvPr/>
        </p:nvSpPr>
        <p:spPr>
          <a:xfrm>
            <a:off x="2438400" y="3143250"/>
            <a:ext cx="4440466"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 sz="2400" b="0" i="0" u="none" strike="noStrike" cap="none">
                <a:solidFill>
                  <a:srgbClr val="01677F"/>
                </a:solidFill>
                <a:latin typeface="Arial"/>
                <a:ea typeface="Arial"/>
                <a:cs typeface="Arial"/>
                <a:sym typeface="Arial"/>
              </a:rPr>
              <a:t>www.fcps.edu</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454"/>
        <p:cNvGrpSpPr/>
        <p:nvPr/>
      </p:nvGrpSpPr>
      <p:grpSpPr>
        <a:xfrm>
          <a:off x="0" y="0"/>
          <a:ext cx="0" cy="0"/>
          <a:chOff x="0" y="0"/>
          <a:chExt cx="0" cy="0"/>
        </a:xfrm>
      </p:grpSpPr>
      <p:sp>
        <p:nvSpPr>
          <p:cNvPr id="455" name="Google Shape;455;p70"/>
          <p:cNvSpPr txBox="1">
            <a:spLocks noGrp="1"/>
          </p:cNvSpPr>
          <p:nvPr>
            <p:ph type="title"/>
          </p:nvPr>
        </p:nvSpPr>
        <p:spPr>
          <a:xfrm>
            <a:off x="311700" y="445025"/>
            <a:ext cx="8520600" cy="572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SzPts val="32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6" name="Google Shape;456;p70"/>
          <p:cNvSpPr txBox="1">
            <a:spLocks noGrp="1"/>
          </p:cNvSpPr>
          <p:nvPr>
            <p:ph type="body" idx="1"/>
          </p:nvPr>
        </p:nvSpPr>
        <p:spPr>
          <a:xfrm>
            <a:off x="311700" y="1152475"/>
            <a:ext cx="8520600" cy="34164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2800"/>
              <a:buNone/>
              <a:defRPr/>
            </a:lvl1pPr>
            <a:lvl2pPr marL="914400" lvl="1" indent="-368300" algn="l">
              <a:lnSpc>
                <a:spcPct val="90000"/>
              </a:lnSpc>
              <a:spcBef>
                <a:spcPts val="500"/>
              </a:spcBef>
              <a:spcAft>
                <a:spcPts val="0"/>
              </a:spcAft>
              <a:buSzPts val="2200"/>
              <a:buChar char="•"/>
              <a:defRPr/>
            </a:lvl2pPr>
            <a:lvl3pPr marL="1371600" lvl="2" indent="-355600" algn="l">
              <a:lnSpc>
                <a:spcPct val="90000"/>
              </a:lnSpc>
              <a:spcBef>
                <a:spcPts val="500"/>
              </a:spcBef>
              <a:spcAft>
                <a:spcPts val="0"/>
              </a:spcAft>
              <a:buSzPts val="20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457" name="Google Shape;457;p70"/>
          <p:cNvSpPr txBox="1">
            <a:spLocks noGrp="1"/>
          </p:cNvSpPr>
          <p:nvPr>
            <p:ph type="sldNum" idx="12"/>
          </p:nvPr>
        </p:nvSpPr>
        <p:spPr>
          <a:xfrm>
            <a:off x="8472458" y="4663217"/>
            <a:ext cx="548700" cy="393600"/>
          </a:xfrm>
          <a:prstGeom prst="rect">
            <a:avLst/>
          </a:prstGeom>
          <a:noFill/>
          <a:ln>
            <a:noFill/>
          </a:ln>
        </p:spPr>
        <p:txBody>
          <a:bodyPr spcFirstLastPara="1" wrap="square" lIns="91425" tIns="45700" rIns="91425" bIns="45700" anchor="t"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Content">
  <p:cSld name="Content">
    <p:spTree>
      <p:nvGrpSpPr>
        <p:cNvPr id="1" name="Shape 458"/>
        <p:cNvGrpSpPr/>
        <p:nvPr/>
      </p:nvGrpSpPr>
      <p:grpSpPr>
        <a:xfrm>
          <a:off x="0" y="0"/>
          <a:ext cx="0" cy="0"/>
          <a:chOff x="0" y="0"/>
          <a:chExt cx="0" cy="0"/>
        </a:xfrm>
      </p:grpSpPr>
      <p:sp>
        <p:nvSpPr>
          <p:cNvPr id="459" name="Google Shape;459;p71"/>
          <p:cNvSpPr txBox="1">
            <a:spLocks noGrp="1"/>
          </p:cNvSpPr>
          <p:nvPr>
            <p:ph type="title"/>
          </p:nvPr>
        </p:nvSpPr>
        <p:spPr>
          <a:xfrm>
            <a:off x="628650" y="628650"/>
            <a:ext cx="7886700" cy="6513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3200"/>
              <a:buFont typeface="Arial"/>
              <a:buNone/>
              <a:defRPr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0" name="Google Shape;460;p71"/>
          <p:cNvSpPr txBox="1">
            <a:spLocks noGrp="1"/>
          </p:cNvSpPr>
          <p:nvPr>
            <p:ph type="body" idx="1"/>
          </p:nvPr>
        </p:nvSpPr>
        <p:spPr>
          <a:xfrm>
            <a:off x="628650" y="1314450"/>
            <a:ext cx="7886700" cy="32802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800"/>
              <a:buNone/>
              <a:defRPr/>
            </a:lvl1pPr>
            <a:lvl2pPr marL="914400" lvl="1" indent="-368300" algn="l">
              <a:lnSpc>
                <a:spcPct val="90000"/>
              </a:lnSpc>
              <a:spcBef>
                <a:spcPts val="500"/>
              </a:spcBef>
              <a:spcAft>
                <a:spcPts val="0"/>
              </a:spcAft>
              <a:buClr>
                <a:schemeClr val="dk1"/>
              </a:buClr>
              <a:buSzPts val="2200"/>
              <a:buChar char="•"/>
              <a:defRPr sz="2200"/>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1" name="Google Shape;461;p71"/>
          <p:cNvSpPr txBox="1">
            <a:spLocks noGrp="1"/>
          </p:cNvSpPr>
          <p:nvPr>
            <p:ph type="dt" idx="10"/>
          </p:nvPr>
        </p:nvSpPr>
        <p:spPr>
          <a:xfrm>
            <a:off x="628650" y="4767263"/>
            <a:ext cx="2057400" cy="2739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2" name="Google Shape;462;p71"/>
          <p:cNvSpPr txBox="1">
            <a:spLocks noGrp="1"/>
          </p:cNvSpPr>
          <p:nvPr>
            <p:ph type="ftr" idx="11"/>
          </p:nvPr>
        </p:nvSpPr>
        <p:spPr>
          <a:xfrm>
            <a:off x="3028950" y="4767263"/>
            <a:ext cx="3086100" cy="2739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3" name="Google Shape;463;p71"/>
          <p:cNvSpPr txBox="1">
            <a:spLocks noGrp="1"/>
          </p:cNvSpPr>
          <p:nvPr>
            <p:ph type="sldNum" idx="12"/>
          </p:nvPr>
        </p:nvSpPr>
        <p:spPr>
          <a:xfrm>
            <a:off x="6457950" y="4767263"/>
            <a:ext cx="2057400" cy="273900"/>
          </a:xfrm>
          <a:prstGeom prst="rect">
            <a:avLst/>
          </a:prstGeom>
          <a:noFill/>
          <a:ln>
            <a:noFill/>
          </a:ln>
        </p:spPr>
        <p:txBody>
          <a:bodyPr spcFirstLastPara="1" wrap="square" lIns="91425" tIns="45700" rIns="91425" bIns="45700" anchor="t"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473"/>
        <p:cNvGrpSpPr/>
        <p:nvPr/>
      </p:nvGrpSpPr>
      <p:grpSpPr>
        <a:xfrm>
          <a:off x="0" y="0"/>
          <a:ext cx="0" cy="0"/>
          <a:chOff x="0" y="0"/>
          <a:chExt cx="0" cy="0"/>
        </a:xfrm>
      </p:grpSpPr>
      <p:sp>
        <p:nvSpPr>
          <p:cNvPr id="474" name="Google Shape;474;p73"/>
          <p:cNvSpPr/>
          <p:nvPr/>
        </p:nvSpPr>
        <p:spPr>
          <a:xfrm>
            <a:off x="0" y="-1"/>
            <a:ext cx="9144000" cy="3200402"/>
          </a:xfrm>
          <a:prstGeom prst="rect">
            <a:avLst/>
          </a:prstGeom>
          <a:solidFill>
            <a:srgbClr val="00AEC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475" name="Google Shape;475;p73"/>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6" name="Google Shape;476;p73"/>
          <p:cNvSpPr txBox="1">
            <a:spLocks noGrp="1"/>
          </p:cNvSpPr>
          <p:nvPr>
            <p:ph type="ctrTitle"/>
          </p:nvPr>
        </p:nvSpPr>
        <p:spPr>
          <a:xfrm>
            <a:off x="4659102" y="1032352"/>
            <a:ext cx="4114800" cy="567848"/>
          </a:xfrm>
          <a:prstGeom prst="rect">
            <a:avLst/>
          </a:prstGeom>
          <a:noFill/>
          <a:ln>
            <a:noFill/>
          </a:ln>
        </p:spPr>
        <p:txBody>
          <a:bodyPr spcFirstLastPara="1" wrap="square" lIns="91425" tIns="45700" rIns="91425" bIns="45700" anchor="b" anchorCtr="0">
            <a:spAutoFit/>
          </a:bodyPr>
          <a:lstStyle>
            <a:lvl1pPr lvl="0" algn="ctr">
              <a:lnSpc>
                <a:spcPct val="90000"/>
              </a:lnSpc>
              <a:spcBef>
                <a:spcPts val="0"/>
              </a:spcBef>
              <a:spcAft>
                <a:spcPts val="0"/>
              </a:spcAft>
              <a:buClr>
                <a:schemeClr val="lt1"/>
              </a:buClr>
              <a:buSzPts val="2400"/>
              <a:buFont typeface="Arial"/>
              <a:buNone/>
              <a:defRPr sz="2400" cap="none">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7" name="Google Shape;477;p73"/>
          <p:cNvSpPr txBox="1">
            <a:spLocks noGrp="1"/>
          </p:cNvSpPr>
          <p:nvPr>
            <p:ph type="body" idx="1"/>
          </p:nvPr>
        </p:nvSpPr>
        <p:spPr>
          <a:xfrm>
            <a:off x="4659102" y="1600200"/>
            <a:ext cx="4114800" cy="285750"/>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1800"/>
              <a:buFont typeface="Arial"/>
              <a:buNone/>
              <a:defRPr sz="1800">
                <a:solidFill>
                  <a:schemeClr val="lt1"/>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478" name="Google Shape;478;p73" descr="FCPS Logo"/>
          <p:cNvPicPr preferRelativeResize="0"/>
          <p:nvPr/>
        </p:nvPicPr>
        <p:blipFill rotWithShape="1">
          <a:blip r:embed="rId2">
            <a:alphaModFix/>
          </a:blip>
          <a:srcRect/>
          <a:stretch/>
        </p:blipFill>
        <p:spPr>
          <a:xfrm>
            <a:off x="5410200" y="3429000"/>
            <a:ext cx="2000250" cy="1351684"/>
          </a:xfrm>
          <a:prstGeom prst="rect">
            <a:avLst/>
          </a:prstGeom>
          <a:noFill/>
          <a:ln>
            <a:noFill/>
          </a:ln>
        </p:spPr>
      </p:pic>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Content">
  <p:cSld name="Content">
    <p:spTree>
      <p:nvGrpSpPr>
        <p:cNvPr id="1" name="Shape 479"/>
        <p:cNvGrpSpPr/>
        <p:nvPr/>
      </p:nvGrpSpPr>
      <p:grpSpPr>
        <a:xfrm>
          <a:off x="0" y="0"/>
          <a:ext cx="0" cy="0"/>
          <a:chOff x="0" y="0"/>
          <a:chExt cx="0" cy="0"/>
        </a:xfrm>
      </p:grpSpPr>
      <p:sp>
        <p:nvSpPr>
          <p:cNvPr id="480" name="Google Shape;480;p74"/>
          <p:cNvSpPr txBox="1">
            <a:spLocks noGrp="1"/>
          </p:cNvSpPr>
          <p:nvPr>
            <p:ph type="title"/>
          </p:nvPr>
        </p:nvSpPr>
        <p:spPr>
          <a:xfrm>
            <a:off x="628650" y="628650"/>
            <a:ext cx="7886700" cy="6512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3200"/>
              <a:buFont typeface="Arial"/>
              <a:buNone/>
              <a:defRPr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81" name="Google Shape;481;p74"/>
          <p:cNvSpPr txBox="1">
            <a:spLocks noGrp="1"/>
          </p:cNvSpPr>
          <p:nvPr>
            <p:ph type="body" idx="1"/>
          </p:nvPr>
        </p:nvSpPr>
        <p:spPr>
          <a:xfrm>
            <a:off x="628650" y="1314450"/>
            <a:ext cx="7886700" cy="328017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800"/>
              <a:buNone/>
              <a:defRPr/>
            </a:lvl1pPr>
            <a:lvl2pPr marL="914400" lvl="1" indent="-368300" algn="l">
              <a:lnSpc>
                <a:spcPct val="90000"/>
              </a:lnSpc>
              <a:spcBef>
                <a:spcPts val="500"/>
              </a:spcBef>
              <a:spcAft>
                <a:spcPts val="0"/>
              </a:spcAft>
              <a:buClr>
                <a:schemeClr val="dk1"/>
              </a:buClr>
              <a:buSzPts val="2200"/>
              <a:buChar char="•"/>
              <a:defRPr sz="2200"/>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2" name="Google Shape;482;p74"/>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3" name="Google Shape;483;p74"/>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4" name="Google Shape;484;p74"/>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t"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Logo/Website">
  <p:cSld name="Logo/Website">
    <p:spTree>
      <p:nvGrpSpPr>
        <p:cNvPr id="1" name="Shape 485"/>
        <p:cNvGrpSpPr/>
        <p:nvPr/>
      </p:nvGrpSpPr>
      <p:grpSpPr>
        <a:xfrm>
          <a:off x="0" y="0"/>
          <a:ext cx="0" cy="0"/>
          <a:chOff x="0" y="0"/>
          <a:chExt cx="0" cy="0"/>
        </a:xfrm>
      </p:grpSpPr>
      <p:sp>
        <p:nvSpPr>
          <p:cNvPr id="486" name="Google Shape;486;p75"/>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7" name="Google Shape;487;p75"/>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8" name="Google Shape;488;p75"/>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t"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
              <a:t>‹#›</a:t>
            </a:fld>
            <a:endParaRPr/>
          </a:p>
        </p:txBody>
      </p:sp>
      <p:pic>
        <p:nvPicPr>
          <p:cNvPr id="489" name="Google Shape;489;p75" descr="FCPS Logo"/>
          <p:cNvPicPr preferRelativeResize="0"/>
          <p:nvPr/>
        </p:nvPicPr>
        <p:blipFill rotWithShape="1">
          <a:blip r:embed="rId2">
            <a:alphaModFix/>
          </a:blip>
          <a:srcRect/>
          <a:stretch/>
        </p:blipFill>
        <p:spPr>
          <a:xfrm>
            <a:off x="3415626" y="1657350"/>
            <a:ext cx="2000250" cy="1351684"/>
          </a:xfrm>
          <a:prstGeom prst="rect">
            <a:avLst/>
          </a:prstGeom>
          <a:noFill/>
          <a:ln>
            <a:noFill/>
          </a:ln>
        </p:spPr>
      </p:pic>
      <p:sp>
        <p:nvSpPr>
          <p:cNvPr id="490" name="Google Shape;490;p75"/>
          <p:cNvSpPr txBox="1"/>
          <p:nvPr/>
        </p:nvSpPr>
        <p:spPr>
          <a:xfrm>
            <a:off x="2438400" y="3143250"/>
            <a:ext cx="4440466" cy="45012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 sz="3200" b="0" i="0" u="none" strike="noStrike" cap="none">
                <a:solidFill>
                  <a:srgbClr val="01677F"/>
                </a:solidFill>
                <a:latin typeface="Arial"/>
                <a:ea typeface="Arial"/>
                <a:cs typeface="Arial"/>
                <a:sym typeface="Arial"/>
              </a:rPr>
              <a:t>www.fcps.edu</a:t>
            </a:r>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491"/>
        <p:cNvGrpSpPr/>
        <p:nvPr/>
      </p:nvGrpSpPr>
      <p:grpSpPr>
        <a:xfrm>
          <a:off x="0" y="0"/>
          <a:ext cx="0" cy="0"/>
          <a:chOff x="0" y="0"/>
          <a:chExt cx="0" cy="0"/>
        </a:xfrm>
      </p:grpSpPr>
      <p:sp>
        <p:nvSpPr>
          <p:cNvPr id="492" name="Google Shape;492;p76"/>
          <p:cNvSpPr txBox="1">
            <a:spLocks noGrp="1"/>
          </p:cNvSpPr>
          <p:nvPr>
            <p:ph type="title"/>
          </p:nvPr>
        </p:nvSpPr>
        <p:spPr>
          <a:xfrm>
            <a:off x="628650" y="571500"/>
            <a:ext cx="7894628" cy="696517"/>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3200"/>
              <a:buFont typeface="Arial"/>
              <a:buNone/>
              <a:defRPr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93" name="Google Shape;493;p76"/>
          <p:cNvSpPr txBox="1">
            <a:spLocks noGrp="1"/>
          </p:cNvSpPr>
          <p:nvPr>
            <p:ph type="body" idx="1"/>
          </p:nvPr>
        </p:nvSpPr>
        <p:spPr>
          <a:xfrm>
            <a:off x="628650" y="1369219"/>
            <a:ext cx="3867150" cy="326350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800"/>
              <a:buNone/>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4" name="Google Shape;494;p76"/>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1200">
                <a:solidFill>
                  <a:srgbClr val="7F7F7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5" name="Google Shape;495;p76"/>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1200">
                <a:solidFill>
                  <a:srgbClr val="7F7F7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6" name="Google Shape;496;p76"/>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t" anchorCtr="0">
            <a:noAutofit/>
          </a:bodyPr>
          <a:lstStyle>
            <a:lvl1pPr marL="0" lvl="0" indent="0" algn="l">
              <a:spcBef>
                <a:spcPts val="0"/>
              </a:spcBef>
              <a:buNone/>
              <a:defRPr sz="1200" b="0" i="0" u="none" strike="noStrike" cap="none">
                <a:solidFill>
                  <a:srgbClr val="7F7F7F"/>
                </a:solidFill>
                <a:latin typeface="Arial"/>
                <a:ea typeface="Arial"/>
                <a:cs typeface="Arial"/>
                <a:sym typeface="Arial"/>
              </a:defRPr>
            </a:lvl1pPr>
            <a:lvl2pPr marL="0" lvl="1" indent="0" algn="l">
              <a:spcBef>
                <a:spcPts val="0"/>
              </a:spcBef>
              <a:buNone/>
              <a:defRPr sz="1200" b="0" i="0" u="none" strike="noStrike" cap="none">
                <a:solidFill>
                  <a:srgbClr val="7F7F7F"/>
                </a:solidFill>
                <a:latin typeface="Arial"/>
                <a:ea typeface="Arial"/>
                <a:cs typeface="Arial"/>
                <a:sym typeface="Arial"/>
              </a:defRPr>
            </a:lvl2pPr>
            <a:lvl3pPr marL="0" lvl="2" indent="0" algn="l">
              <a:spcBef>
                <a:spcPts val="0"/>
              </a:spcBef>
              <a:buNone/>
              <a:defRPr sz="1200" b="0" i="0" u="none" strike="noStrike" cap="none">
                <a:solidFill>
                  <a:srgbClr val="7F7F7F"/>
                </a:solidFill>
                <a:latin typeface="Arial"/>
                <a:ea typeface="Arial"/>
                <a:cs typeface="Arial"/>
                <a:sym typeface="Arial"/>
              </a:defRPr>
            </a:lvl3pPr>
            <a:lvl4pPr marL="0" lvl="3" indent="0" algn="l">
              <a:spcBef>
                <a:spcPts val="0"/>
              </a:spcBef>
              <a:buNone/>
              <a:defRPr sz="1200" b="0" i="0" u="none" strike="noStrike" cap="none">
                <a:solidFill>
                  <a:srgbClr val="7F7F7F"/>
                </a:solidFill>
                <a:latin typeface="Arial"/>
                <a:ea typeface="Arial"/>
                <a:cs typeface="Arial"/>
                <a:sym typeface="Arial"/>
              </a:defRPr>
            </a:lvl4pPr>
            <a:lvl5pPr marL="0" lvl="4" indent="0" algn="l">
              <a:spcBef>
                <a:spcPts val="0"/>
              </a:spcBef>
              <a:buNone/>
              <a:defRPr sz="1200" b="0" i="0" u="none" strike="noStrike" cap="none">
                <a:solidFill>
                  <a:srgbClr val="7F7F7F"/>
                </a:solidFill>
                <a:latin typeface="Arial"/>
                <a:ea typeface="Arial"/>
                <a:cs typeface="Arial"/>
                <a:sym typeface="Arial"/>
              </a:defRPr>
            </a:lvl5pPr>
            <a:lvl6pPr marL="0" lvl="5" indent="0" algn="l">
              <a:spcBef>
                <a:spcPts val="0"/>
              </a:spcBef>
              <a:buNone/>
              <a:defRPr sz="1200" b="0" i="0" u="none" strike="noStrike" cap="none">
                <a:solidFill>
                  <a:srgbClr val="7F7F7F"/>
                </a:solidFill>
                <a:latin typeface="Arial"/>
                <a:ea typeface="Arial"/>
                <a:cs typeface="Arial"/>
                <a:sym typeface="Arial"/>
              </a:defRPr>
            </a:lvl6pPr>
            <a:lvl7pPr marL="0" lvl="6" indent="0" algn="l">
              <a:spcBef>
                <a:spcPts val="0"/>
              </a:spcBef>
              <a:buNone/>
              <a:defRPr sz="1200" b="0" i="0" u="none" strike="noStrike" cap="none">
                <a:solidFill>
                  <a:srgbClr val="7F7F7F"/>
                </a:solidFill>
                <a:latin typeface="Arial"/>
                <a:ea typeface="Arial"/>
                <a:cs typeface="Arial"/>
                <a:sym typeface="Arial"/>
              </a:defRPr>
            </a:lvl7pPr>
            <a:lvl8pPr marL="0" lvl="7" indent="0" algn="l">
              <a:spcBef>
                <a:spcPts val="0"/>
              </a:spcBef>
              <a:buNone/>
              <a:defRPr sz="1200" b="0" i="0" u="none" strike="noStrike" cap="none">
                <a:solidFill>
                  <a:srgbClr val="7F7F7F"/>
                </a:solidFill>
                <a:latin typeface="Arial"/>
                <a:ea typeface="Arial"/>
                <a:cs typeface="Arial"/>
                <a:sym typeface="Arial"/>
              </a:defRPr>
            </a:lvl8pPr>
            <a:lvl9pPr marL="0" lvl="8" indent="0" algn="l">
              <a:spcBef>
                <a:spcPts val="0"/>
              </a:spcBef>
              <a:buNone/>
              <a:defRPr sz="1200" b="0" i="0" u="none" strike="noStrike" cap="none">
                <a:solidFill>
                  <a:srgbClr val="7F7F7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
        <p:nvSpPr>
          <p:cNvPr id="497" name="Google Shape;497;p76"/>
          <p:cNvSpPr txBox="1">
            <a:spLocks noGrp="1"/>
          </p:cNvSpPr>
          <p:nvPr>
            <p:ph type="body" idx="2"/>
          </p:nvPr>
        </p:nvSpPr>
        <p:spPr>
          <a:xfrm>
            <a:off x="4579928" y="1369219"/>
            <a:ext cx="3943350" cy="326350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800"/>
              <a:buNone/>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98"/>
        <p:cNvGrpSpPr/>
        <p:nvPr/>
      </p:nvGrpSpPr>
      <p:grpSpPr>
        <a:xfrm>
          <a:off x="0" y="0"/>
          <a:ext cx="0" cy="0"/>
          <a:chOff x="0" y="0"/>
          <a:chExt cx="0" cy="0"/>
        </a:xfrm>
      </p:grpSpPr>
      <p:sp>
        <p:nvSpPr>
          <p:cNvPr id="499" name="Google Shape;499;p77"/>
          <p:cNvSpPr txBox="1">
            <a:spLocks noGrp="1"/>
          </p:cNvSpPr>
          <p:nvPr>
            <p:ph type="title"/>
          </p:nvPr>
        </p:nvSpPr>
        <p:spPr>
          <a:xfrm>
            <a:off x="628650" y="571500"/>
            <a:ext cx="7886700" cy="6893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32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00" name="Google Shape;500;p77"/>
          <p:cNvSpPr txBox="1">
            <a:spLocks noGrp="1"/>
          </p:cNvSpPr>
          <p:nvPr>
            <p:ph type="body" idx="1"/>
          </p:nvPr>
        </p:nvSpPr>
        <p:spPr>
          <a:xfrm>
            <a:off x="628650" y="1260872"/>
            <a:ext cx="3868340" cy="617934"/>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1"/>
              </a:buClr>
              <a:buSzPts val="2800"/>
              <a:buFont typeface="Arial"/>
              <a:buNone/>
              <a:defRPr sz="2800" b="0"/>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01" name="Google Shape;501;p77"/>
          <p:cNvSpPr txBox="1">
            <a:spLocks noGrp="1"/>
          </p:cNvSpPr>
          <p:nvPr>
            <p:ph type="body" idx="2"/>
          </p:nvPr>
        </p:nvSpPr>
        <p:spPr>
          <a:xfrm>
            <a:off x="628650" y="1878806"/>
            <a:ext cx="3868340" cy="276344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Font typeface="Arial"/>
              <a:buNone/>
              <a:defRPr sz="2400"/>
            </a:lvl1pPr>
            <a:lvl2pPr marL="914400" lvl="1" indent="-368300" algn="l">
              <a:lnSpc>
                <a:spcPct val="90000"/>
              </a:lnSpc>
              <a:spcBef>
                <a:spcPts val="500"/>
              </a:spcBef>
              <a:spcAft>
                <a:spcPts val="0"/>
              </a:spcAft>
              <a:buClr>
                <a:schemeClr val="dk1"/>
              </a:buClr>
              <a:buSzPts val="2200"/>
              <a:buChar char="•"/>
              <a:defRPr sz="2200"/>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2" name="Google Shape;502;p77"/>
          <p:cNvSpPr txBox="1">
            <a:spLocks noGrp="1"/>
          </p:cNvSpPr>
          <p:nvPr>
            <p:ph type="body" idx="3"/>
          </p:nvPr>
        </p:nvSpPr>
        <p:spPr>
          <a:xfrm>
            <a:off x="4627959" y="1260872"/>
            <a:ext cx="3887391" cy="617934"/>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800"/>
              <a:buFont typeface="Arial"/>
              <a:buNone/>
              <a:defRPr sz="2800" b="0"/>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03" name="Google Shape;503;p77"/>
          <p:cNvSpPr txBox="1">
            <a:spLocks noGrp="1"/>
          </p:cNvSpPr>
          <p:nvPr>
            <p:ph type="body" idx="4"/>
          </p:nvPr>
        </p:nvSpPr>
        <p:spPr>
          <a:xfrm>
            <a:off x="4627959" y="1878806"/>
            <a:ext cx="3887391" cy="276344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Font typeface="Arial"/>
              <a:buNone/>
              <a:defRPr sz="2400"/>
            </a:lvl1pPr>
            <a:lvl2pPr marL="914400" lvl="1" indent="-368300" algn="l">
              <a:lnSpc>
                <a:spcPct val="90000"/>
              </a:lnSpc>
              <a:spcBef>
                <a:spcPts val="500"/>
              </a:spcBef>
              <a:spcAft>
                <a:spcPts val="0"/>
              </a:spcAft>
              <a:buClr>
                <a:schemeClr val="dk1"/>
              </a:buClr>
              <a:buSzPts val="2200"/>
              <a:buChar char="•"/>
              <a:defRPr sz="2200"/>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4" name="Google Shape;504;p77"/>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1200">
                <a:solidFill>
                  <a:srgbClr val="7F7F7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5" name="Google Shape;505;p77"/>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1200">
                <a:solidFill>
                  <a:srgbClr val="7F7F7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6" name="Google Shape;506;p77"/>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t" anchorCtr="0">
            <a:noAutofit/>
          </a:bodyPr>
          <a:lstStyle>
            <a:lvl1pPr marL="0" lvl="0" indent="0" algn="l">
              <a:spcBef>
                <a:spcPts val="0"/>
              </a:spcBef>
              <a:buNone/>
              <a:defRPr sz="1200" b="0" i="0" u="none" strike="noStrike" cap="none">
                <a:solidFill>
                  <a:srgbClr val="7F7F7F"/>
                </a:solidFill>
                <a:latin typeface="Arial"/>
                <a:ea typeface="Arial"/>
                <a:cs typeface="Arial"/>
                <a:sym typeface="Arial"/>
              </a:defRPr>
            </a:lvl1pPr>
            <a:lvl2pPr marL="0" lvl="1" indent="0" algn="l">
              <a:spcBef>
                <a:spcPts val="0"/>
              </a:spcBef>
              <a:buNone/>
              <a:defRPr sz="1200" b="0" i="0" u="none" strike="noStrike" cap="none">
                <a:solidFill>
                  <a:srgbClr val="7F7F7F"/>
                </a:solidFill>
                <a:latin typeface="Arial"/>
                <a:ea typeface="Arial"/>
                <a:cs typeface="Arial"/>
                <a:sym typeface="Arial"/>
              </a:defRPr>
            </a:lvl2pPr>
            <a:lvl3pPr marL="0" lvl="2" indent="0" algn="l">
              <a:spcBef>
                <a:spcPts val="0"/>
              </a:spcBef>
              <a:buNone/>
              <a:defRPr sz="1200" b="0" i="0" u="none" strike="noStrike" cap="none">
                <a:solidFill>
                  <a:srgbClr val="7F7F7F"/>
                </a:solidFill>
                <a:latin typeface="Arial"/>
                <a:ea typeface="Arial"/>
                <a:cs typeface="Arial"/>
                <a:sym typeface="Arial"/>
              </a:defRPr>
            </a:lvl3pPr>
            <a:lvl4pPr marL="0" lvl="3" indent="0" algn="l">
              <a:spcBef>
                <a:spcPts val="0"/>
              </a:spcBef>
              <a:buNone/>
              <a:defRPr sz="1200" b="0" i="0" u="none" strike="noStrike" cap="none">
                <a:solidFill>
                  <a:srgbClr val="7F7F7F"/>
                </a:solidFill>
                <a:latin typeface="Arial"/>
                <a:ea typeface="Arial"/>
                <a:cs typeface="Arial"/>
                <a:sym typeface="Arial"/>
              </a:defRPr>
            </a:lvl4pPr>
            <a:lvl5pPr marL="0" lvl="4" indent="0" algn="l">
              <a:spcBef>
                <a:spcPts val="0"/>
              </a:spcBef>
              <a:buNone/>
              <a:defRPr sz="1200" b="0" i="0" u="none" strike="noStrike" cap="none">
                <a:solidFill>
                  <a:srgbClr val="7F7F7F"/>
                </a:solidFill>
                <a:latin typeface="Arial"/>
                <a:ea typeface="Arial"/>
                <a:cs typeface="Arial"/>
                <a:sym typeface="Arial"/>
              </a:defRPr>
            </a:lvl5pPr>
            <a:lvl6pPr marL="0" lvl="5" indent="0" algn="l">
              <a:spcBef>
                <a:spcPts val="0"/>
              </a:spcBef>
              <a:buNone/>
              <a:defRPr sz="1200" b="0" i="0" u="none" strike="noStrike" cap="none">
                <a:solidFill>
                  <a:srgbClr val="7F7F7F"/>
                </a:solidFill>
                <a:latin typeface="Arial"/>
                <a:ea typeface="Arial"/>
                <a:cs typeface="Arial"/>
                <a:sym typeface="Arial"/>
              </a:defRPr>
            </a:lvl6pPr>
            <a:lvl7pPr marL="0" lvl="6" indent="0" algn="l">
              <a:spcBef>
                <a:spcPts val="0"/>
              </a:spcBef>
              <a:buNone/>
              <a:defRPr sz="1200" b="0" i="0" u="none" strike="noStrike" cap="none">
                <a:solidFill>
                  <a:srgbClr val="7F7F7F"/>
                </a:solidFill>
                <a:latin typeface="Arial"/>
                <a:ea typeface="Arial"/>
                <a:cs typeface="Arial"/>
                <a:sym typeface="Arial"/>
              </a:defRPr>
            </a:lvl7pPr>
            <a:lvl8pPr marL="0" lvl="7" indent="0" algn="l">
              <a:spcBef>
                <a:spcPts val="0"/>
              </a:spcBef>
              <a:buNone/>
              <a:defRPr sz="1200" b="0" i="0" u="none" strike="noStrike" cap="none">
                <a:solidFill>
                  <a:srgbClr val="7F7F7F"/>
                </a:solidFill>
                <a:latin typeface="Arial"/>
                <a:ea typeface="Arial"/>
                <a:cs typeface="Arial"/>
                <a:sym typeface="Arial"/>
              </a:defRPr>
            </a:lvl8pPr>
            <a:lvl9pPr marL="0" lvl="8" indent="0" algn="l">
              <a:spcBef>
                <a:spcPts val="0"/>
              </a:spcBef>
              <a:buNone/>
              <a:defRPr sz="1200" b="0" i="0" u="none" strike="noStrike" cap="none">
                <a:solidFill>
                  <a:srgbClr val="7F7F7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07"/>
        <p:cNvGrpSpPr/>
        <p:nvPr/>
      </p:nvGrpSpPr>
      <p:grpSpPr>
        <a:xfrm>
          <a:off x="0" y="0"/>
          <a:ext cx="0" cy="0"/>
          <a:chOff x="0" y="0"/>
          <a:chExt cx="0" cy="0"/>
        </a:xfrm>
      </p:grpSpPr>
      <p:sp>
        <p:nvSpPr>
          <p:cNvPr id="508" name="Google Shape;508;p78"/>
          <p:cNvSpPr txBox="1">
            <a:spLocks noGrp="1"/>
          </p:cNvSpPr>
          <p:nvPr>
            <p:ph type="title"/>
          </p:nvPr>
        </p:nvSpPr>
        <p:spPr>
          <a:xfrm>
            <a:off x="628650" y="571500"/>
            <a:ext cx="7886700" cy="696517"/>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3200"/>
              <a:buFont typeface="Arial"/>
              <a:buNone/>
              <a:defRPr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09" name="Google Shape;509;p78"/>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1200">
                <a:solidFill>
                  <a:srgbClr val="7F7F7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0" name="Google Shape;510;p78"/>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1200">
                <a:solidFill>
                  <a:srgbClr val="7F7F7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1" name="Google Shape;511;p78"/>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t" anchorCtr="0">
            <a:noAutofit/>
          </a:bodyPr>
          <a:lstStyle>
            <a:lvl1pPr marL="0" lvl="0" indent="0" algn="l">
              <a:spcBef>
                <a:spcPts val="0"/>
              </a:spcBef>
              <a:buNone/>
              <a:defRPr sz="1200" b="0" i="0" u="none" strike="noStrike" cap="none">
                <a:solidFill>
                  <a:srgbClr val="7F7F7F"/>
                </a:solidFill>
                <a:latin typeface="Arial"/>
                <a:ea typeface="Arial"/>
                <a:cs typeface="Arial"/>
                <a:sym typeface="Arial"/>
              </a:defRPr>
            </a:lvl1pPr>
            <a:lvl2pPr marL="0" lvl="1" indent="0" algn="l">
              <a:spcBef>
                <a:spcPts val="0"/>
              </a:spcBef>
              <a:buNone/>
              <a:defRPr sz="1200" b="0" i="0" u="none" strike="noStrike" cap="none">
                <a:solidFill>
                  <a:srgbClr val="7F7F7F"/>
                </a:solidFill>
                <a:latin typeface="Arial"/>
                <a:ea typeface="Arial"/>
                <a:cs typeface="Arial"/>
                <a:sym typeface="Arial"/>
              </a:defRPr>
            </a:lvl2pPr>
            <a:lvl3pPr marL="0" lvl="2" indent="0" algn="l">
              <a:spcBef>
                <a:spcPts val="0"/>
              </a:spcBef>
              <a:buNone/>
              <a:defRPr sz="1200" b="0" i="0" u="none" strike="noStrike" cap="none">
                <a:solidFill>
                  <a:srgbClr val="7F7F7F"/>
                </a:solidFill>
                <a:latin typeface="Arial"/>
                <a:ea typeface="Arial"/>
                <a:cs typeface="Arial"/>
                <a:sym typeface="Arial"/>
              </a:defRPr>
            </a:lvl3pPr>
            <a:lvl4pPr marL="0" lvl="3" indent="0" algn="l">
              <a:spcBef>
                <a:spcPts val="0"/>
              </a:spcBef>
              <a:buNone/>
              <a:defRPr sz="1200" b="0" i="0" u="none" strike="noStrike" cap="none">
                <a:solidFill>
                  <a:srgbClr val="7F7F7F"/>
                </a:solidFill>
                <a:latin typeface="Arial"/>
                <a:ea typeface="Arial"/>
                <a:cs typeface="Arial"/>
                <a:sym typeface="Arial"/>
              </a:defRPr>
            </a:lvl4pPr>
            <a:lvl5pPr marL="0" lvl="4" indent="0" algn="l">
              <a:spcBef>
                <a:spcPts val="0"/>
              </a:spcBef>
              <a:buNone/>
              <a:defRPr sz="1200" b="0" i="0" u="none" strike="noStrike" cap="none">
                <a:solidFill>
                  <a:srgbClr val="7F7F7F"/>
                </a:solidFill>
                <a:latin typeface="Arial"/>
                <a:ea typeface="Arial"/>
                <a:cs typeface="Arial"/>
                <a:sym typeface="Arial"/>
              </a:defRPr>
            </a:lvl5pPr>
            <a:lvl6pPr marL="0" lvl="5" indent="0" algn="l">
              <a:spcBef>
                <a:spcPts val="0"/>
              </a:spcBef>
              <a:buNone/>
              <a:defRPr sz="1200" b="0" i="0" u="none" strike="noStrike" cap="none">
                <a:solidFill>
                  <a:srgbClr val="7F7F7F"/>
                </a:solidFill>
                <a:latin typeface="Arial"/>
                <a:ea typeface="Arial"/>
                <a:cs typeface="Arial"/>
                <a:sym typeface="Arial"/>
              </a:defRPr>
            </a:lvl6pPr>
            <a:lvl7pPr marL="0" lvl="6" indent="0" algn="l">
              <a:spcBef>
                <a:spcPts val="0"/>
              </a:spcBef>
              <a:buNone/>
              <a:defRPr sz="1200" b="0" i="0" u="none" strike="noStrike" cap="none">
                <a:solidFill>
                  <a:srgbClr val="7F7F7F"/>
                </a:solidFill>
                <a:latin typeface="Arial"/>
                <a:ea typeface="Arial"/>
                <a:cs typeface="Arial"/>
                <a:sym typeface="Arial"/>
              </a:defRPr>
            </a:lvl7pPr>
            <a:lvl8pPr marL="0" lvl="7" indent="0" algn="l">
              <a:spcBef>
                <a:spcPts val="0"/>
              </a:spcBef>
              <a:buNone/>
              <a:defRPr sz="1200" b="0" i="0" u="none" strike="noStrike" cap="none">
                <a:solidFill>
                  <a:srgbClr val="7F7F7F"/>
                </a:solidFill>
                <a:latin typeface="Arial"/>
                <a:ea typeface="Arial"/>
                <a:cs typeface="Arial"/>
                <a:sym typeface="Arial"/>
              </a:defRPr>
            </a:lvl8pPr>
            <a:lvl9pPr marL="0" lvl="8" indent="0" algn="l">
              <a:spcBef>
                <a:spcPts val="0"/>
              </a:spcBef>
              <a:buNone/>
              <a:defRPr sz="1200" b="0" i="0" u="none" strike="noStrike" cap="none">
                <a:solidFill>
                  <a:srgbClr val="7F7F7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1_Blank" type="blank">
  <p:cSld name="BLANK">
    <p:spTree>
      <p:nvGrpSpPr>
        <p:cNvPr id="1" name="Shape 512"/>
        <p:cNvGrpSpPr/>
        <p:nvPr/>
      </p:nvGrpSpPr>
      <p:grpSpPr>
        <a:xfrm>
          <a:off x="0" y="0"/>
          <a:ext cx="0" cy="0"/>
          <a:chOff x="0" y="0"/>
          <a:chExt cx="0" cy="0"/>
        </a:xfrm>
      </p:grpSpPr>
      <p:sp>
        <p:nvSpPr>
          <p:cNvPr id="513" name="Google Shape;513;p79"/>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1200">
                <a:solidFill>
                  <a:srgbClr val="7F7F7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4" name="Google Shape;514;p79"/>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1200">
                <a:solidFill>
                  <a:srgbClr val="7F7F7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5" name="Google Shape;515;p79"/>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t" anchorCtr="0">
            <a:noAutofit/>
          </a:bodyPr>
          <a:lstStyle>
            <a:lvl1pPr marL="0" lvl="0" indent="0" algn="l">
              <a:spcBef>
                <a:spcPts val="0"/>
              </a:spcBef>
              <a:buNone/>
              <a:defRPr sz="1200" b="0" i="0" u="none" strike="noStrike" cap="none">
                <a:solidFill>
                  <a:srgbClr val="7F7F7F"/>
                </a:solidFill>
                <a:latin typeface="Arial"/>
                <a:ea typeface="Arial"/>
                <a:cs typeface="Arial"/>
                <a:sym typeface="Arial"/>
              </a:defRPr>
            </a:lvl1pPr>
            <a:lvl2pPr marL="0" lvl="1" indent="0" algn="l">
              <a:spcBef>
                <a:spcPts val="0"/>
              </a:spcBef>
              <a:buNone/>
              <a:defRPr sz="1200" b="0" i="0" u="none" strike="noStrike" cap="none">
                <a:solidFill>
                  <a:srgbClr val="7F7F7F"/>
                </a:solidFill>
                <a:latin typeface="Arial"/>
                <a:ea typeface="Arial"/>
                <a:cs typeface="Arial"/>
                <a:sym typeface="Arial"/>
              </a:defRPr>
            </a:lvl2pPr>
            <a:lvl3pPr marL="0" lvl="2" indent="0" algn="l">
              <a:spcBef>
                <a:spcPts val="0"/>
              </a:spcBef>
              <a:buNone/>
              <a:defRPr sz="1200" b="0" i="0" u="none" strike="noStrike" cap="none">
                <a:solidFill>
                  <a:srgbClr val="7F7F7F"/>
                </a:solidFill>
                <a:latin typeface="Arial"/>
                <a:ea typeface="Arial"/>
                <a:cs typeface="Arial"/>
                <a:sym typeface="Arial"/>
              </a:defRPr>
            </a:lvl3pPr>
            <a:lvl4pPr marL="0" lvl="3" indent="0" algn="l">
              <a:spcBef>
                <a:spcPts val="0"/>
              </a:spcBef>
              <a:buNone/>
              <a:defRPr sz="1200" b="0" i="0" u="none" strike="noStrike" cap="none">
                <a:solidFill>
                  <a:srgbClr val="7F7F7F"/>
                </a:solidFill>
                <a:latin typeface="Arial"/>
                <a:ea typeface="Arial"/>
                <a:cs typeface="Arial"/>
                <a:sym typeface="Arial"/>
              </a:defRPr>
            </a:lvl4pPr>
            <a:lvl5pPr marL="0" lvl="4" indent="0" algn="l">
              <a:spcBef>
                <a:spcPts val="0"/>
              </a:spcBef>
              <a:buNone/>
              <a:defRPr sz="1200" b="0" i="0" u="none" strike="noStrike" cap="none">
                <a:solidFill>
                  <a:srgbClr val="7F7F7F"/>
                </a:solidFill>
                <a:latin typeface="Arial"/>
                <a:ea typeface="Arial"/>
                <a:cs typeface="Arial"/>
                <a:sym typeface="Arial"/>
              </a:defRPr>
            </a:lvl5pPr>
            <a:lvl6pPr marL="0" lvl="5" indent="0" algn="l">
              <a:spcBef>
                <a:spcPts val="0"/>
              </a:spcBef>
              <a:buNone/>
              <a:defRPr sz="1200" b="0" i="0" u="none" strike="noStrike" cap="none">
                <a:solidFill>
                  <a:srgbClr val="7F7F7F"/>
                </a:solidFill>
                <a:latin typeface="Arial"/>
                <a:ea typeface="Arial"/>
                <a:cs typeface="Arial"/>
                <a:sym typeface="Arial"/>
              </a:defRPr>
            </a:lvl6pPr>
            <a:lvl7pPr marL="0" lvl="6" indent="0" algn="l">
              <a:spcBef>
                <a:spcPts val="0"/>
              </a:spcBef>
              <a:buNone/>
              <a:defRPr sz="1200" b="0" i="0" u="none" strike="noStrike" cap="none">
                <a:solidFill>
                  <a:srgbClr val="7F7F7F"/>
                </a:solidFill>
                <a:latin typeface="Arial"/>
                <a:ea typeface="Arial"/>
                <a:cs typeface="Arial"/>
                <a:sym typeface="Arial"/>
              </a:defRPr>
            </a:lvl7pPr>
            <a:lvl8pPr marL="0" lvl="7" indent="0" algn="l">
              <a:spcBef>
                <a:spcPts val="0"/>
              </a:spcBef>
              <a:buNone/>
              <a:defRPr sz="1200" b="0" i="0" u="none" strike="noStrike" cap="none">
                <a:solidFill>
                  <a:srgbClr val="7F7F7F"/>
                </a:solidFill>
                <a:latin typeface="Arial"/>
                <a:ea typeface="Arial"/>
                <a:cs typeface="Arial"/>
                <a:sym typeface="Arial"/>
              </a:defRPr>
            </a:lvl8pPr>
            <a:lvl9pPr marL="0" lvl="8" indent="0" algn="l">
              <a:spcBef>
                <a:spcPts val="0"/>
              </a:spcBef>
              <a:buNone/>
              <a:defRPr sz="1200" b="0" i="0" u="none" strike="noStrike" cap="none">
                <a:solidFill>
                  <a:srgbClr val="7F7F7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16"/>
        <p:cNvGrpSpPr/>
        <p:nvPr/>
      </p:nvGrpSpPr>
      <p:grpSpPr>
        <a:xfrm>
          <a:off x="0" y="0"/>
          <a:ext cx="0" cy="0"/>
          <a:chOff x="0" y="0"/>
          <a:chExt cx="0" cy="0"/>
        </a:xfrm>
      </p:grpSpPr>
      <p:sp>
        <p:nvSpPr>
          <p:cNvPr id="517" name="Google Shape;517;p80"/>
          <p:cNvSpPr txBox="1">
            <a:spLocks noGrp="1"/>
          </p:cNvSpPr>
          <p:nvPr>
            <p:ph type="title"/>
          </p:nvPr>
        </p:nvSpPr>
        <p:spPr>
          <a:xfrm>
            <a:off x="628650" y="740570"/>
            <a:ext cx="2949178" cy="973931"/>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32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8" name="Google Shape;518;p80"/>
          <p:cNvSpPr txBox="1">
            <a:spLocks noGrp="1"/>
          </p:cNvSpPr>
          <p:nvPr>
            <p:ph type="body" idx="1"/>
          </p:nvPr>
        </p:nvSpPr>
        <p:spPr>
          <a:xfrm>
            <a:off x="4038601" y="740570"/>
            <a:ext cx="4476750" cy="3655219"/>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3200"/>
              <a:buFont typeface="Arial"/>
              <a:buNone/>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19" name="Google Shape;519;p80"/>
          <p:cNvSpPr txBox="1">
            <a:spLocks noGrp="1"/>
          </p:cNvSpPr>
          <p:nvPr>
            <p:ph type="body" idx="2"/>
          </p:nvPr>
        </p:nvSpPr>
        <p:spPr>
          <a:xfrm>
            <a:off x="628650" y="1828800"/>
            <a:ext cx="2949178" cy="257294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800"/>
              <a:buFont typeface="Arial"/>
              <a:buNone/>
              <a:defRPr sz="28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20" name="Google Shape;520;p80"/>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1200">
                <a:solidFill>
                  <a:srgbClr val="7F7F7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1" name="Google Shape;521;p80"/>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1200">
                <a:solidFill>
                  <a:srgbClr val="7F7F7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2" name="Google Shape;522;p80"/>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t" anchorCtr="0">
            <a:noAutofit/>
          </a:bodyPr>
          <a:lstStyle>
            <a:lvl1pPr marL="0" lvl="0" indent="0" algn="l">
              <a:spcBef>
                <a:spcPts val="0"/>
              </a:spcBef>
              <a:buNone/>
              <a:defRPr sz="1200" b="0" i="0" u="none" strike="noStrike" cap="none">
                <a:solidFill>
                  <a:srgbClr val="7F7F7F"/>
                </a:solidFill>
                <a:latin typeface="Arial"/>
                <a:ea typeface="Arial"/>
                <a:cs typeface="Arial"/>
                <a:sym typeface="Arial"/>
              </a:defRPr>
            </a:lvl1pPr>
            <a:lvl2pPr marL="0" lvl="1" indent="0" algn="l">
              <a:spcBef>
                <a:spcPts val="0"/>
              </a:spcBef>
              <a:buNone/>
              <a:defRPr sz="1200" b="0" i="0" u="none" strike="noStrike" cap="none">
                <a:solidFill>
                  <a:srgbClr val="7F7F7F"/>
                </a:solidFill>
                <a:latin typeface="Arial"/>
                <a:ea typeface="Arial"/>
                <a:cs typeface="Arial"/>
                <a:sym typeface="Arial"/>
              </a:defRPr>
            </a:lvl2pPr>
            <a:lvl3pPr marL="0" lvl="2" indent="0" algn="l">
              <a:spcBef>
                <a:spcPts val="0"/>
              </a:spcBef>
              <a:buNone/>
              <a:defRPr sz="1200" b="0" i="0" u="none" strike="noStrike" cap="none">
                <a:solidFill>
                  <a:srgbClr val="7F7F7F"/>
                </a:solidFill>
                <a:latin typeface="Arial"/>
                <a:ea typeface="Arial"/>
                <a:cs typeface="Arial"/>
                <a:sym typeface="Arial"/>
              </a:defRPr>
            </a:lvl3pPr>
            <a:lvl4pPr marL="0" lvl="3" indent="0" algn="l">
              <a:spcBef>
                <a:spcPts val="0"/>
              </a:spcBef>
              <a:buNone/>
              <a:defRPr sz="1200" b="0" i="0" u="none" strike="noStrike" cap="none">
                <a:solidFill>
                  <a:srgbClr val="7F7F7F"/>
                </a:solidFill>
                <a:latin typeface="Arial"/>
                <a:ea typeface="Arial"/>
                <a:cs typeface="Arial"/>
                <a:sym typeface="Arial"/>
              </a:defRPr>
            </a:lvl4pPr>
            <a:lvl5pPr marL="0" lvl="4" indent="0" algn="l">
              <a:spcBef>
                <a:spcPts val="0"/>
              </a:spcBef>
              <a:buNone/>
              <a:defRPr sz="1200" b="0" i="0" u="none" strike="noStrike" cap="none">
                <a:solidFill>
                  <a:srgbClr val="7F7F7F"/>
                </a:solidFill>
                <a:latin typeface="Arial"/>
                <a:ea typeface="Arial"/>
                <a:cs typeface="Arial"/>
                <a:sym typeface="Arial"/>
              </a:defRPr>
            </a:lvl5pPr>
            <a:lvl6pPr marL="0" lvl="5" indent="0" algn="l">
              <a:spcBef>
                <a:spcPts val="0"/>
              </a:spcBef>
              <a:buNone/>
              <a:defRPr sz="1200" b="0" i="0" u="none" strike="noStrike" cap="none">
                <a:solidFill>
                  <a:srgbClr val="7F7F7F"/>
                </a:solidFill>
                <a:latin typeface="Arial"/>
                <a:ea typeface="Arial"/>
                <a:cs typeface="Arial"/>
                <a:sym typeface="Arial"/>
              </a:defRPr>
            </a:lvl6pPr>
            <a:lvl7pPr marL="0" lvl="6" indent="0" algn="l">
              <a:spcBef>
                <a:spcPts val="0"/>
              </a:spcBef>
              <a:buNone/>
              <a:defRPr sz="1200" b="0" i="0" u="none" strike="noStrike" cap="none">
                <a:solidFill>
                  <a:srgbClr val="7F7F7F"/>
                </a:solidFill>
                <a:latin typeface="Arial"/>
                <a:ea typeface="Arial"/>
                <a:cs typeface="Arial"/>
                <a:sym typeface="Arial"/>
              </a:defRPr>
            </a:lvl7pPr>
            <a:lvl8pPr marL="0" lvl="7" indent="0" algn="l">
              <a:spcBef>
                <a:spcPts val="0"/>
              </a:spcBef>
              <a:buNone/>
              <a:defRPr sz="1200" b="0" i="0" u="none" strike="noStrike" cap="none">
                <a:solidFill>
                  <a:srgbClr val="7F7F7F"/>
                </a:solidFill>
                <a:latin typeface="Arial"/>
                <a:ea typeface="Arial"/>
                <a:cs typeface="Arial"/>
                <a:sym typeface="Arial"/>
              </a:defRPr>
            </a:lvl8pPr>
            <a:lvl9pPr marL="0" lvl="8" indent="0" algn="l">
              <a:spcBef>
                <a:spcPts val="0"/>
              </a:spcBef>
              <a:buNone/>
              <a:defRPr sz="1200" b="0" i="0" u="none" strike="noStrike" cap="none">
                <a:solidFill>
                  <a:srgbClr val="7F7F7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Picture with Caption">
  <p:cSld name="Picture with Caption">
    <p:spTree>
      <p:nvGrpSpPr>
        <p:cNvPr id="1" name="Shape 523"/>
        <p:cNvGrpSpPr/>
        <p:nvPr/>
      </p:nvGrpSpPr>
      <p:grpSpPr>
        <a:xfrm>
          <a:off x="0" y="0"/>
          <a:ext cx="0" cy="0"/>
          <a:chOff x="0" y="0"/>
          <a:chExt cx="0" cy="0"/>
        </a:xfrm>
      </p:grpSpPr>
      <p:sp>
        <p:nvSpPr>
          <p:cNvPr id="524" name="Google Shape;524;p81"/>
          <p:cNvSpPr>
            <a:spLocks noGrp="1"/>
          </p:cNvSpPr>
          <p:nvPr>
            <p:ph type="pic" idx="2"/>
          </p:nvPr>
        </p:nvSpPr>
        <p:spPr>
          <a:xfrm>
            <a:off x="3886200" y="740570"/>
            <a:ext cx="4629150" cy="3655219"/>
          </a:xfrm>
          <a:prstGeom prst="rect">
            <a:avLst/>
          </a:prstGeom>
          <a:noFill/>
          <a:ln>
            <a:noFill/>
          </a:ln>
        </p:spPr>
      </p:sp>
      <p:sp>
        <p:nvSpPr>
          <p:cNvPr id="525" name="Google Shape;525;p81"/>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1200">
                <a:solidFill>
                  <a:srgbClr val="7F7F7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6" name="Google Shape;526;p81"/>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1200">
                <a:solidFill>
                  <a:srgbClr val="7F7F7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7" name="Google Shape;527;p81"/>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t" anchorCtr="0">
            <a:noAutofit/>
          </a:bodyPr>
          <a:lstStyle>
            <a:lvl1pPr marL="0" lvl="0" indent="0" algn="l">
              <a:spcBef>
                <a:spcPts val="0"/>
              </a:spcBef>
              <a:buNone/>
              <a:defRPr sz="1200" b="0" i="0" u="none" strike="noStrike" cap="none">
                <a:solidFill>
                  <a:srgbClr val="7F7F7F"/>
                </a:solidFill>
                <a:latin typeface="Arial"/>
                <a:ea typeface="Arial"/>
                <a:cs typeface="Arial"/>
                <a:sym typeface="Arial"/>
              </a:defRPr>
            </a:lvl1pPr>
            <a:lvl2pPr marL="0" lvl="1" indent="0" algn="l">
              <a:spcBef>
                <a:spcPts val="0"/>
              </a:spcBef>
              <a:buNone/>
              <a:defRPr sz="1200" b="0" i="0" u="none" strike="noStrike" cap="none">
                <a:solidFill>
                  <a:srgbClr val="7F7F7F"/>
                </a:solidFill>
                <a:latin typeface="Arial"/>
                <a:ea typeface="Arial"/>
                <a:cs typeface="Arial"/>
                <a:sym typeface="Arial"/>
              </a:defRPr>
            </a:lvl2pPr>
            <a:lvl3pPr marL="0" lvl="2" indent="0" algn="l">
              <a:spcBef>
                <a:spcPts val="0"/>
              </a:spcBef>
              <a:buNone/>
              <a:defRPr sz="1200" b="0" i="0" u="none" strike="noStrike" cap="none">
                <a:solidFill>
                  <a:srgbClr val="7F7F7F"/>
                </a:solidFill>
                <a:latin typeface="Arial"/>
                <a:ea typeface="Arial"/>
                <a:cs typeface="Arial"/>
                <a:sym typeface="Arial"/>
              </a:defRPr>
            </a:lvl3pPr>
            <a:lvl4pPr marL="0" lvl="3" indent="0" algn="l">
              <a:spcBef>
                <a:spcPts val="0"/>
              </a:spcBef>
              <a:buNone/>
              <a:defRPr sz="1200" b="0" i="0" u="none" strike="noStrike" cap="none">
                <a:solidFill>
                  <a:srgbClr val="7F7F7F"/>
                </a:solidFill>
                <a:latin typeface="Arial"/>
                <a:ea typeface="Arial"/>
                <a:cs typeface="Arial"/>
                <a:sym typeface="Arial"/>
              </a:defRPr>
            </a:lvl4pPr>
            <a:lvl5pPr marL="0" lvl="4" indent="0" algn="l">
              <a:spcBef>
                <a:spcPts val="0"/>
              </a:spcBef>
              <a:buNone/>
              <a:defRPr sz="1200" b="0" i="0" u="none" strike="noStrike" cap="none">
                <a:solidFill>
                  <a:srgbClr val="7F7F7F"/>
                </a:solidFill>
                <a:latin typeface="Arial"/>
                <a:ea typeface="Arial"/>
                <a:cs typeface="Arial"/>
                <a:sym typeface="Arial"/>
              </a:defRPr>
            </a:lvl5pPr>
            <a:lvl6pPr marL="0" lvl="5" indent="0" algn="l">
              <a:spcBef>
                <a:spcPts val="0"/>
              </a:spcBef>
              <a:buNone/>
              <a:defRPr sz="1200" b="0" i="0" u="none" strike="noStrike" cap="none">
                <a:solidFill>
                  <a:srgbClr val="7F7F7F"/>
                </a:solidFill>
                <a:latin typeface="Arial"/>
                <a:ea typeface="Arial"/>
                <a:cs typeface="Arial"/>
                <a:sym typeface="Arial"/>
              </a:defRPr>
            </a:lvl6pPr>
            <a:lvl7pPr marL="0" lvl="6" indent="0" algn="l">
              <a:spcBef>
                <a:spcPts val="0"/>
              </a:spcBef>
              <a:buNone/>
              <a:defRPr sz="1200" b="0" i="0" u="none" strike="noStrike" cap="none">
                <a:solidFill>
                  <a:srgbClr val="7F7F7F"/>
                </a:solidFill>
                <a:latin typeface="Arial"/>
                <a:ea typeface="Arial"/>
                <a:cs typeface="Arial"/>
                <a:sym typeface="Arial"/>
              </a:defRPr>
            </a:lvl7pPr>
            <a:lvl8pPr marL="0" lvl="7" indent="0" algn="l">
              <a:spcBef>
                <a:spcPts val="0"/>
              </a:spcBef>
              <a:buNone/>
              <a:defRPr sz="1200" b="0" i="0" u="none" strike="noStrike" cap="none">
                <a:solidFill>
                  <a:srgbClr val="7F7F7F"/>
                </a:solidFill>
                <a:latin typeface="Arial"/>
                <a:ea typeface="Arial"/>
                <a:cs typeface="Arial"/>
                <a:sym typeface="Arial"/>
              </a:defRPr>
            </a:lvl8pPr>
            <a:lvl9pPr marL="0" lvl="8" indent="0" algn="l">
              <a:spcBef>
                <a:spcPts val="0"/>
              </a:spcBef>
              <a:buNone/>
              <a:defRPr sz="1200" b="0" i="0" u="none" strike="noStrike" cap="none">
                <a:solidFill>
                  <a:srgbClr val="7F7F7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
        <p:nvSpPr>
          <p:cNvPr id="528" name="Google Shape;528;p81"/>
          <p:cNvSpPr txBox="1">
            <a:spLocks noGrp="1"/>
          </p:cNvSpPr>
          <p:nvPr>
            <p:ph type="title"/>
          </p:nvPr>
        </p:nvSpPr>
        <p:spPr>
          <a:xfrm>
            <a:off x="628650" y="740570"/>
            <a:ext cx="2949178" cy="973931"/>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32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29" name="Google Shape;529;p81"/>
          <p:cNvSpPr txBox="1">
            <a:spLocks noGrp="1"/>
          </p:cNvSpPr>
          <p:nvPr>
            <p:ph type="body" idx="1"/>
          </p:nvPr>
        </p:nvSpPr>
        <p:spPr>
          <a:xfrm>
            <a:off x="628650" y="1828800"/>
            <a:ext cx="2949178" cy="257294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800"/>
              <a:buFont typeface="Arial"/>
              <a:buNone/>
              <a:defRPr sz="28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530"/>
        <p:cNvGrpSpPr/>
        <p:nvPr/>
      </p:nvGrpSpPr>
      <p:grpSpPr>
        <a:xfrm>
          <a:off x="0" y="0"/>
          <a:ext cx="0" cy="0"/>
          <a:chOff x="0" y="0"/>
          <a:chExt cx="0" cy="0"/>
        </a:xfrm>
      </p:grpSpPr>
      <p:sp>
        <p:nvSpPr>
          <p:cNvPr id="531" name="Google Shape;531;p82"/>
          <p:cNvSpPr txBox="1">
            <a:spLocks noGrp="1"/>
          </p:cNvSpPr>
          <p:nvPr>
            <p:ph type="title"/>
          </p:nvPr>
        </p:nvSpPr>
        <p:spPr>
          <a:xfrm>
            <a:off x="628650" y="571500"/>
            <a:ext cx="7886700" cy="696516"/>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3200"/>
              <a:buFont typeface="Arial"/>
              <a:buNone/>
              <a:defRPr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32" name="Google Shape;532;p82"/>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1200">
                <a:solidFill>
                  <a:srgbClr val="7F7F7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3" name="Google Shape;533;p82"/>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1200">
                <a:solidFill>
                  <a:srgbClr val="7F7F7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4" name="Google Shape;534;p82"/>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t" anchorCtr="0">
            <a:noAutofit/>
          </a:bodyPr>
          <a:lstStyle>
            <a:lvl1pPr marL="0" lvl="0" indent="0" algn="l">
              <a:spcBef>
                <a:spcPts val="0"/>
              </a:spcBef>
              <a:buNone/>
              <a:defRPr sz="1200" b="0" i="0" u="none" strike="noStrike" cap="none">
                <a:solidFill>
                  <a:srgbClr val="7F7F7F"/>
                </a:solidFill>
                <a:latin typeface="Arial"/>
                <a:ea typeface="Arial"/>
                <a:cs typeface="Arial"/>
                <a:sym typeface="Arial"/>
              </a:defRPr>
            </a:lvl1pPr>
            <a:lvl2pPr marL="0" lvl="1" indent="0" algn="l">
              <a:spcBef>
                <a:spcPts val="0"/>
              </a:spcBef>
              <a:buNone/>
              <a:defRPr sz="1200" b="0" i="0" u="none" strike="noStrike" cap="none">
                <a:solidFill>
                  <a:srgbClr val="7F7F7F"/>
                </a:solidFill>
                <a:latin typeface="Arial"/>
                <a:ea typeface="Arial"/>
                <a:cs typeface="Arial"/>
                <a:sym typeface="Arial"/>
              </a:defRPr>
            </a:lvl2pPr>
            <a:lvl3pPr marL="0" lvl="2" indent="0" algn="l">
              <a:spcBef>
                <a:spcPts val="0"/>
              </a:spcBef>
              <a:buNone/>
              <a:defRPr sz="1200" b="0" i="0" u="none" strike="noStrike" cap="none">
                <a:solidFill>
                  <a:srgbClr val="7F7F7F"/>
                </a:solidFill>
                <a:latin typeface="Arial"/>
                <a:ea typeface="Arial"/>
                <a:cs typeface="Arial"/>
                <a:sym typeface="Arial"/>
              </a:defRPr>
            </a:lvl3pPr>
            <a:lvl4pPr marL="0" lvl="3" indent="0" algn="l">
              <a:spcBef>
                <a:spcPts val="0"/>
              </a:spcBef>
              <a:buNone/>
              <a:defRPr sz="1200" b="0" i="0" u="none" strike="noStrike" cap="none">
                <a:solidFill>
                  <a:srgbClr val="7F7F7F"/>
                </a:solidFill>
                <a:latin typeface="Arial"/>
                <a:ea typeface="Arial"/>
                <a:cs typeface="Arial"/>
                <a:sym typeface="Arial"/>
              </a:defRPr>
            </a:lvl4pPr>
            <a:lvl5pPr marL="0" lvl="4" indent="0" algn="l">
              <a:spcBef>
                <a:spcPts val="0"/>
              </a:spcBef>
              <a:buNone/>
              <a:defRPr sz="1200" b="0" i="0" u="none" strike="noStrike" cap="none">
                <a:solidFill>
                  <a:srgbClr val="7F7F7F"/>
                </a:solidFill>
                <a:latin typeface="Arial"/>
                <a:ea typeface="Arial"/>
                <a:cs typeface="Arial"/>
                <a:sym typeface="Arial"/>
              </a:defRPr>
            </a:lvl5pPr>
            <a:lvl6pPr marL="0" lvl="5" indent="0" algn="l">
              <a:spcBef>
                <a:spcPts val="0"/>
              </a:spcBef>
              <a:buNone/>
              <a:defRPr sz="1200" b="0" i="0" u="none" strike="noStrike" cap="none">
                <a:solidFill>
                  <a:srgbClr val="7F7F7F"/>
                </a:solidFill>
                <a:latin typeface="Arial"/>
                <a:ea typeface="Arial"/>
                <a:cs typeface="Arial"/>
                <a:sym typeface="Arial"/>
              </a:defRPr>
            </a:lvl6pPr>
            <a:lvl7pPr marL="0" lvl="6" indent="0" algn="l">
              <a:spcBef>
                <a:spcPts val="0"/>
              </a:spcBef>
              <a:buNone/>
              <a:defRPr sz="1200" b="0" i="0" u="none" strike="noStrike" cap="none">
                <a:solidFill>
                  <a:srgbClr val="7F7F7F"/>
                </a:solidFill>
                <a:latin typeface="Arial"/>
                <a:ea typeface="Arial"/>
                <a:cs typeface="Arial"/>
                <a:sym typeface="Arial"/>
              </a:defRPr>
            </a:lvl7pPr>
            <a:lvl8pPr marL="0" lvl="7" indent="0" algn="l">
              <a:spcBef>
                <a:spcPts val="0"/>
              </a:spcBef>
              <a:buNone/>
              <a:defRPr sz="1200" b="0" i="0" u="none" strike="noStrike" cap="none">
                <a:solidFill>
                  <a:srgbClr val="7F7F7F"/>
                </a:solidFill>
                <a:latin typeface="Arial"/>
                <a:ea typeface="Arial"/>
                <a:cs typeface="Arial"/>
                <a:sym typeface="Arial"/>
              </a:defRPr>
            </a:lvl8pPr>
            <a:lvl9pPr marL="0" lvl="8" indent="0" algn="l">
              <a:spcBef>
                <a:spcPts val="0"/>
              </a:spcBef>
              <a:buNone/>
              <a:defRPr sz="1200" b="0" i="0" u="none" strike="noStrike" cap="none">
                <a:solidFill>
                  <a:srgbClr val="7F7F7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le Slide 1" type="title">
  <p:cSld name="TITLE">
    <p:spTree>
      <p:nvGrpSpPr>
        <p:cNvPr id="1" name="Shape 535"/>
        <p:cNvGrpSpPr/>
        <p:nvPr/>
      </p:nvGrpSpPr>
      <p:grpSpPr>
        <a:xfrm>
          <a:off x="0" y="0"/>
          <a:ext cx="0" cy="0"/>
          <a:chOff x="0" y="0"/>
          <a:chExt cx="0" cy="0"/>
        </a:xfrm>
      </p:grpSpPr>
      <p:sp>
        <p:nvSpPr>
          <p:cNvPr id="536" name="Google Shape;536;p83"/>
          <p:cNvSpPr txBox="1">
            <a:spLocks noGrp="1"/>
          </p:cNvSpPr>
          <p:nvPr>
            <p:ph type="ctrTitle"/>
          </p:nvPr>
        </p:nvSpPr>
        <p:spPr>
          <a:xfrm>
            <a:off x="1143000" y="841772"/>
            <a:ext cx="6858000" cy="1790775"/>
          </a:xfrm>
          <a:prstGeom prst="rect">
            <a:avLst/>
          </a:prstGeom>
          <a:noFill/>
          <a:ln>
            <a:noFill/>
          </a:ln>
        </p:spPr>
        <p:txBody>
          <a:bodyPr spcFirstLastPara="1" wrap="square" lIns="91425" tIns="45700" rIns="91425" bIns="45700" anchor="b" anchorCtr="0">
            <a:normAutofit/>
          </a:bodyPr>
          <a:lstStyle>
            <a:lvl1pPr lvl="0" algn="ctr" rtl="0">
              <a:lnSpc>
                <a:spcPct val="90000"/>
              </a:lnSpc>
              <a:spcBef>
                <a:spcPts val="0"/>
              </a:spcBef>
              <a:spcAft>
                <a:spcPts val="0"/>
              </a:spcAft>
              <a:buClr>
                <a:schemeClr val="dk1"/>
              </a:buClr>
              <a:buSzPts val="4500"/>
              <a:buFont typeface="Calibri"/>
              <a:buNone/>
              <a:defRPr sz="45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537" name="Google Shape;537;p83"/>
          <p:cNvSpPr txBox="1">
            <a:spLocks noGrp="1"/>
          </p:cNvSpPr>
          <p:nvPr>
            <p:ph type="subTitle" idx="1"/>
          </p:nvPr>
        </p:nvSpPr>
        <p:spPr>
          <a:xfrm>
            <a:off x="1143000" y="2701528"/>
            <a:ext cx="6858000" cy="1241775"/>
          </a:xfrm>
          <a:prstGeom prst="rect">
            <a:avLst/>
          </a:prstGeom>
          <a:noFill/>
          <a:ln>
            <a:noFill/>
          </a:ln>
        </p:spPr>
        <p:txBody>
          <a:bodyPr spcFirstLastPara="1" wrap="square" lIns="91425" tIns="45700" rIns="91425" bIns="45700" anchor="t" anchorCtr="0">
            <a:normAutofit/>
          </a:bodyPr>
          <a:lstStyle>
            <a:lvl1pPr lvl="0" algn="ctr" rtl="0">
              <a:lnSpc>
                <a:spcPct val="90000"/>
              </a:lnSpc>
              <a:spcBef>
                <a:spcPts val="750"/>
              </a:spcBef>
              <a:spcAft>
                <a:spcPts val="0"/>
              </a:spcAft>
              <a:buClr>
                <a:schemeClr val="dk1"/>
              </a:buClr>
              <a:buSzPts val="1800"/>
              <a:buNone/>
              <a:defRPr sz="1800"/>
            </a:lvl1pPr>
            <a:lvl2pPr lvl="1" algn="ctr" rtl="0">
              <a:lnSpc>
                <a:spcPct val="90000"/>
              </a:lnSpc>
              <a:spcBef>
                <a:spcPts val="375"/>
              </a:spcBef>
              <a:spcAft>
                <a:spcPts val="0"/>
              </a:spcAft>
              <a:buClr>
                <a:schemeClr val="dk1"/>
              </a:buClr>
              <a:buSzPts val="1500"/>
              <a:buNone/>
              <a:defRPr sz="1500"/>
            </a:lvl2pPr>
            <a:lvl3pPr lvl="2" algn="ctr" rtl="0">
              <a:lnSpc>
                <a:spcPct val="90000"/>
              </a:lnSpc>
              <a:spcBef>
                <a:spcPts val="375"/>
              </a:spcBef>
              <a:spcAft>
                <a:spcPts val="0"/>
              </a:spcAft>
              <a:buClr>
                <a:schemeClr val="dk1"/>
              </a:buClr>
              <a:buSzPts val="1350"/>
              <a:buNone/>
              <a:defRPr sz="1350"/>
            </a:lvl3pPr>
            <a:lvl4pPr lvl="3" algn="ctr" rtl="0">
              <a:lnSpc>
                <a:spcPct val="90000"/>
              </a:lnSpc>
              <a:spcBef>
                <a:spcPts val="375"/>
              </a:spcBef>
              <a:spcAft>
                <a:spcPts val="0"/>
              </a:spcAft>
              <a:buClr>
                <a:schemeClr val="dk1"/>
              </a:buClr>
              <a:buSzPts val="1200"/>
              <a:buNone/>
              <a:defRPr sz="1200"/>
            </a:lvl4pPr>
            <a:lvl5pPr lvl="4" algn="ctr" rtl="0">
              <a:lnSpc>
                <a:spcPct val="90000"/>
              </a:lnSpc>
              <a:spcBef>
                <a:spcPts val="375"/>
              </a:spcBef>
              <a:spcAft>
                <a:spcPts val="0"/>
              </a:spcAft>
              <a:buClr>
                <a:schemeClr val="dk1"/>
              </a:buClr>
              <a:buSzPts val="1200"/>
              <a:buNone/>
              <a:defRPr sz="1200"/>
            </a:lvl5pPr>
            <a:lvl6pPr lvl="5" algn="ctr" rtl="0">
              <a:lnSpc>
                <a:spcPct val="90000"/>
              </a:lnSpc>
              <a:spcBef>
                <a:spcPts val="375"/>
              </a:spcBef>
              <a:spcAft>
                <a:spcPts val="0"/>
              </a:spcAft>
              <a:buClr>
                <a:schemeClr val="dk1"/>
              </a:buClr>
              <a:buSzPts val="1200"/>
              <a:buNone/>
              <a:defRPr sz="1200"/>
            </a:lvl6pPr>
            <a:lvl7pPr lvl="6" algn="ctr" rtl="0">
              <a:lnSpc>
                <a:spcPct val="90000"/>
              </a:lnSpc>
              <a:spcBef>
                <a:spcPts val="375"/>
              </a:spcBef>
              <a:spcAft>
                <a:spcPts val="0"/>
              </a:spcAft>
              <a:buClr>
                <a:schemeClr val="dk1"/>
              </a:buClr>
              <a:buSzPts val="1200"/>
              <a:buNone/>
              <a:defRPr sz="1200"/>
            </a:lvl7pPr>
            <a:lvl8pPr lvl="7" algn="ctr" rtl="0">
              <a:lnSpc>
                <a:spcPct val="90000"/>
              </a:lnSpc>
              <a:spcBef>
                <a:spcPts val="375"/>
              </a:spcBef>
              <a:spcAft>
                <a:spcPts val="0"/>
              </a:spcAft>
              <a:buClr>
                <a:schemeClr val="dk1"/>
              </a:buClr>
              <a:buSzPts val="1200"/>
              <a:buNone/>
              <a:defRPr sz="1200"/>
            </a:lvl8pPr>
            <a:lvl9pPr lvl="8" algn="ctr" rtl="0">
              <a:lnSpc>
                <a:spcPct val="90000"/>
              </a:lnSpc>
              <a:spcBef>
                <a:spcPts val="375"/>
              </a:spcBef>
              <a:spcAft>
                <a:spcPts val="0"/>
              </a:spcAft>
              <a:buClr>
                <a:schemeClr val="dk1"/>
              </a:buClr>
              <a:buSzPts val="1200"/>
              <a:buNone/>
              <a:defRPr sz="1200"/>
            </a:lvl9pPr>
          </a:lstStyle>
          <a:p>
            <a:endParaRPr/>
          </a:p>
        </p:txBody>
      </p:sp>
      <p:sp>
        <p:nvSpPr>
          <p:cNvPr id="538" name="Google Shape;538;p83"/>
          <p:cNvSpPr txBox="1">
            <a:spLocks noGrp="1"/>
          </p:cNvSpPr>
          <p:nvPr>
            <p:ph type="dt" idx="10"/>
          </p:nvPr>
        </p:nvSpPr>
        <p:spPr>
          <a:xfrm>
            <a:off x="628650" y="4767263"/>
            <a:ext cx="2057400" cy="273825"/>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539" name="Google Shape;539;p83"/>
          <p:cNvSpPr txBox="1">
            <a:spLocks noGrp="1"/>
          </p:cNvSpPr>
          <p:nvPr>
            <p:ph type="ftr" idx="11"/>
          </p:nvPr>
        </p:nvSpPr>
        <p:spPr>
          <a:xfrm>
            <a:off x="3028950" y="4767263"/>
            <a:ext cx="3086100" cy="273825"/>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540" name="Google Shape;540;p83"/>
          <p:cNvSpPr txBox="1">
            <a:spLocks noGrp="1"/>
          </p:cNvSpPr>
          <p:nvPr>
            <p:ph type="sldNum" idx="12"/>
          </p:nvPr>
        </p:nvSpPr>
        <p:spPr>
          <a:xfrm>
            <a:off x="6457950" y="4767263"/>
            <a:ext cx="2057400" cy="273825"/>
          </a:xfrm>
          <a:prstGeom prst="rect">
            <a:avLst/>
          </a:prstGeom>
          <a:noFill/>
          <a:ln>
            <a:noFill/>
          </a:ln>
        </p:spPr>
        <p:txBody>
          <a:bodyPr spcFirstLastPara="1" wrap="square" lIns="91425" tIns="45700" rIns="91425" bIns="45700" anchor="ctr" anchorCtr="0">
            <a:noAutofit/>
          </a:bodyPr>
          <a:lstStyle>
            <a:lvl1pPr marL="0" lvl="0" indent="0" algn="r" rtl="0">
              <a:spcBef>
                <a:spcPts val="0"/>
              </a:spcBef>
              <a:spcAft>
                <a:spcPts val="0"/>
              </a:spcAft>
              <a:buClr>
                <a:srgbClr val="888888"/>
              </a:buClr>
              <a:buSzPts val="900"/>
              <a:buFont typeface="Calibri"/>
              <a:buNone/>
              <a:defRPr/>
            </a:lvl1pPr>
            <a:lvl2pPr marL="0" lvl="1" indent="0" algn="r" rtl="0">
              <a:spcBef>
                <a:spcPts val="0"/>
              </a:spcBef>
              <a:spcAft>
                <a:spcPts val="0"/>
              </a:spcAft>
              <a:buClr>
                <a:srgbClr val="888888"/>
              </a:buClr>
              <a:buSzPts val="900"/>
              <a:buFont typeface="Calibri"/>
              <a:buNone/>
              <a:defRPr/>
            </a:lvl2pPr>
            <a:lvl3pPr marL="0" lvl="2" indent="0" algn="r" rtl="0">
              <a:spcBef>
                <a:spcPts val="0"/>
              </a:spcBef>
              <a:spcAft>
                <a:spcPts val="0"/>
              </a:spcAft>
              <a:buClr>
                <a:srgbClr val="888888"/>
              </a:buClr>
              <a:buSzPts val="900"/>
              <a:buFont typeface="Calibri"/>
              <a:buNone/>
              <a:defRPr/>
            </a:lvl3pPr>
            <a:lvl4pPr marL="0" lvl="3" indent="0" algn="r" rtl="0">
              <a:spcBef>
                <a:spcPts val="0"/>
              </a:spcBef>
              <a:spcAft>
                <a:spcPts val="0"/>
              </a:spcAft>
              <a:buClr>
                <a:srgbClr val="888888"/>
              </a:buClr>
              <a:buSzPts val="900"/>
              <a:buFont typeface="Calibri"/>
              <a:buNone/>
              <a:defRPr/>
            </a:lvl4pPr>
            <a:lvl5pPr marL="0" lvl="4" indent="0" algn="r" rtl="0">
              <a:spcBef>
                <a:spcPts val="0"/>
              </a:spcBef>
              <a:spcAft>
                <a:spcPts val="0"/>
              </a:spcAft>
              <a:buClr>
                <a:srgbClr val="888888"/>
              </a:buClr>
              <a:buSzPts val="900"/>
              <a:buFont typeface="Calibri"/>
              <a:buNone/>
              <a:defRPr/>
            </a:lvl5pPr>
            <a:lvl6pPr marL="0" lvl="5" indent="0" algn="r" rtl="0">
              <a:spcBef>
                <a:spcPts val="0"/>
              </a:spcBef>
              <a:spcAft>
                <a:spcPts val="0"/>
              </a:spcAft>
              <a:buClr>
                <a:srgbClr val="888888"/>
              </a:buClr>
              <a:buSzPts val="900"/>
              <a:buFont typeface="Calibri"/>
              <a:buNone/>
              <a:defRPr/>
            </a:lvl6pPr>
            <a:lvl7pPr marL="0" lvl="6" indent="0" algn="r" rtl="0">
              <a:spcBef>
                <a:spcPts val="0"/>
              </a:spcBef>
              <a:spcAft>
                <a:spcPts val="0"/>
              </a:spcAft>
              <a:buClr>
                <a:srgbClr val="888888"/>
              </a:buClr>
              <a:buSzPts val="900"/>
              <a:buFont typeface="Calibri"/>
              <a:buNone/>
              <a:defRPr/>
            </a:lvl7pPr>
            <a:lvl8pPr marL="0" lvl="7" indent="0" algn="r" rtl="0">
              <a:spcBef>
                <a:spcPts val="0"/>
              </a:spcBef>
              <a:spcAft>
                <a:spcPts val="0"/>
              </a:spcAft>
              <a:buClr>
                <a:srgbClr val="888888"/>
              </a:buClr>
              <a:buSzPts val="900"/>
              <a:buFont typeface="Calibri"/>
              <a:buNone/>
              <a:defRPr/>
            </a:lvl8pPr>
            <a:lvl9pPr marL="0" lvl="8" indent="0" algn="r" rtl="0">
              <a:spcBef>
                <a:spcPts val="0"/>
              </a:spcBef>
              <a:spcAft>
                <a:spcPts val="0"/>
              </a:spcAft>
              <a:buClr>
                <a:srgbClr val="888888"/>
              </a:buClr>
              <a:buSzPts val="900"/>
              <a:buFont typeface="Calibri"/>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541"/>
        <p:cNvGrpSpPr/>
        <p:nvPr/>
      </p:nvGrpSpPr>
      <p:grpSpPr>
        <a:xfrm>
          <a:off x="0" y="0"/>
          <a:ext cx="0" cy="0"/>
          <a:chOff x="0" y="0"/>
          <a:chExt cx="0" cy="0"/>
        </a:xfrm>
      </p:grpSpPr>
      <p:sp>
        <p:nvSpPr>
          <p:cNvPr id="542" name="Google Shape;542;p84"/>
          <p:cNvSpPr txBox="1">
            <a:spLocks noGrp="1"/>
          </p:cNvSpPr>
          <p:nvPr>
            <p:ph type="title"/>
          </p:nvPr>
        </p:nvSpPr>
        <p:spPr>
          <a:xfrm>
            <a:off x="685800" y="171450"/>
            <a:ext cx="8227800" cy="651375"/>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accent1"/>
              </a:buClr>
              <a:buSzPts val="3600"/>
              <a:buFont typeface="Arial"/>
              <a:buNone/>
              <a:defRPr>
                <a:latin typeface="Arial"/>
                <a:ea typeface="Arial"/>
                <a:cs typeface="Arial"/>
                <a:sym typeface="Aria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543" name="Google Shape;543;p84"/>
          <p:cNvSpPr txBox="1">
            <a:spLocks noGrp="1"/>
          </p:cNvSpPr>
          <p:nvPr>
            <p:ph type="body" idx="1"/>
          </p:nvPr>
        </p:nvSpPr>
        <p:spPr>
          <a:xfrm>
            <a:off x="649867" y="994173"/>
            <a:ext cx="8265600" cy="3920625"/>
          </a:xfrm>
          <a:prstGeom prst="rect">
            <a:avLst/>
          </a:prstGeom>
          <a:noFill/>
          <a:ln>
            <a:noFill/>
          </a:ln>
        </p:spPr>
        <p:txBody>
          <a:bodyPr spcFirstLastPara="1" wrap="square" lIns="68575" tIns="34275" rIns="68575" bIns="34275" anchor="t" anchorCtr="0">
            <a:normAutofit/>
          </a:bodyPr>
          <a:lstStyle>
            <a:lvl1pPr marL="457200" lvl="0" indent="-228600" algn="l" rtl="0">
              <a:lnSpc>
                <a:spcPct val="90000"/>
              </a:lnSpc>
              <a:spcBef>
                <a:spcPts val="800"/>
              </a:spcBef>
              <a:spcAft>
                <a:spcPts val="0"/>
              </a:spcAft>
              <a:buClr>
                <a:schemeClr val="accent3"/>
              </a:buClr>
              <a:buSzPts val="1400"/>
              <a:buNone/>
              <a:defRPr/>
            </a:lvl1pPr>
            <a:lvl2pPr marL="914400" lvl="1" indent="-317500" algn="l" rtl="0">
              <a:lnSpc>
                <a:spcPct val="90000"/>
              </a:lnSpc>
              <a:spcBef>
                <a:spcPts val="400"/>
              </a:spcBef>
              <a:spcAft>
                <a:spcPts val="0"/>
              </a:spcAft>
              <a:buClr>
                <a:schemeClr val="dk2"/>
              </a:buClr>
              <a:buSzPts val="1400"/>
              <a:buChar char="•"/>
              <a:defRPr/>
            </a:lvl2pPr>
            <a:lvl3pPr marL="1371600" lvl="2" indent="-317500" algn="l" rtl="0">
              <a:lnSpc>
                <a:spcPct val="90000"/>
              </a:lnSpc>
              <a:spcBef>
                <a:spcPts val="400"/>
              </a:spcBef>
              <a:spcAft>
                <a:spcPts val="0"/>
              </a:spcAft>
              <a:buClr>
                <a:schemeClr val="accent2"/>
              </a:buClr>
              <a:buSzPts val="1400"/>
              <a:buChar char="•"/>
              <a:defRPr/>
            </a:lvl3pPr>
            <a:lvl4pPr marL="1828800" lvl="3" indent="-317500" algn="l" rtl="0">
              <a:lnSpc>
                <a:spcPct val="90000"/>
              </a:lnSpc>
              <a:spcBef>
                <a:spcPts val="400"/>
              </a:spcBef>
              <a:spcAft>
                <a:spcPts val="0"/>
              </a:spcAft>
              <a:buClr>
                <a:srgbClr val="00AEC7"/>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544" name="Google Shape;544;p84"/>
          <p:cNvSpPr txBox="1">
            <a:spLocks noGrp="1"/>
          </p:cNvSpPr>
          <p:nvPr>
            <p:ph type="dt" idx="10"/>
          </p:nvPr>
        </p:nvSpPr>
        <p:spPr>
          <a:xfrm>
            <a:off x="628650" y="4767264"/>
            <a:ext cx="2057400" cy="273825"/>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545" name="Google Shape;545;p84"/>
          <p:cNvSpPr txBox="1">
            <a:spLocks noGrp="1"/>
          </p:cNvSpPr>
          <p:nvPr>
            <p:ph type="ftr" idx="11"/>
          </p:nvPr>
        </p:nvSpPr>
        <p:spPr>
          <a:xfrm>
            <a:off x="3028950" y="4767264"/>
            <a:ext cx="3086100" cy="273825"/>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546" name="Google Shape;546;p84"/>
          <p:cNvSpPr txBox="1">
            <a:spLocks noGrp="1"/>
          </p:cNvSpPr>
          <p:nvPr>
            <p:ph type="sldNum" idx="12"/>
          </p:nvPr>
        </p:nvSpPr>
        <p:spPr>
          <a:xfrm>
            <a:off x="6457950" y="4767264"/>
            <a:ext cx="2057400" cy="273825"/>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image" Target="../media/image3.png"/><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10.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11.xml.rels><?xml version="1.0" encoding="UTF-8" standalone="yes"?>
<Relationships xmlns="http://schemas.openxmlformats.org/package/2006/relationships"><Relationship Id="rId3" Type="http://schemas.openxmlformats.org/officeDocument/2006/relationships/theme" Target="../theme/theme11.xml"/><Relationship Id="rId2" Type="http://schemas.openxmlformats.org/officeDocument/2006/relationships/slideLayout" Target="../slideLayouts/slideLayout60.xml"/><Relationship Id="rId1" Type="http://schemas.openxmlformats.org/officeDocument/2006/relationships/slideLayout" Target="../slideLayouts/slideLayout59.xml"/><Relationship Id="rId4" Type="http://schemas.openxmlformats.org/officeDocument/2006/relationships/image" Target="../media/image3.png"/></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theme" Target="../theme/theme12.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image" Target="../media/image3.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3.xml"/><Relationship Id="rId1"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27.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29.xml"/><Relationship Id="rId1" Type="http://schemas.openxmlformats.org/officeDocument/2006/relationships/slideLayout" Target="../slideLayouts/slideLayout28.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6.xml"/><Relationship Id="rId1" Type="http://schemas.openxmlformats.org/officeDocument/2006/relationships/slideLayout" Target="../slideLayouts/slideLayout30.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3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theme" Target="../theme/theme8.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image" Target="../media/image3.png"/></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46.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image" Target="../media/image3.png"/><Relationship Id="rId5" Type="http://schemas.openxmlformats.org/officeDocument/2006/relationships/theme" Target="../theme/theme9.xml"/><Relationship Id="rId4"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72"/>
        <p:cNvGrpSpPr/>
        <p:nvPr/>
      </p:nvGrpSpPr>
      <p:grpSpPr>
        <a:xfrm>
          <a:off x="0" y="0"/>
          <a:ext cx="0" cy="0"/>
          <a:chOff x="0" y="0"/>
          <a:chExt cx="0" cy="0"/>
        </a:xfrm>
      </p:grpSpPr>
      <p:sp>
        <p:nvSpPr>
          <p:cNvPr id="373" name="Google Shape;373;p57"/>
          <p:cNvSpPr txBox="1">
            <a:spLocks noGrp="1"/>
          </p:cNvSpPr>
          <p:nvPr>
            <p:ph type="title"/>
          </p:nvPr>
        </p:nvSpPr>
        <p:spPr>
          <a:xfrm>
            <a:off x="628650" y="628650"/>
            <a:ext cx="7829550" cy="651272"/>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74" name="Google Shape;374;p57"/>
          <p:cNvSpPr txBox="1">
            <a:spLocks noGrp="1"/>
          </p:cNvSpPr>
          <p:nvPr>
            <p:ph type="body" idx="1"/>
          </p:nvPr>
        </p:nvSpPr>
        <p:spPr>
          <a:xfrm>
            <a:off x="628650" y="1314451"/>
            <a:ext cx="7829550" cy="3280172"/>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750"/>
              </a:spcBef>
              <a:spcAft>
                <a:spcPts val="0"/>
              </a:spcAft>
              <a:buClr>
                <a:schemeClr val="dk1"/>
              </a:buClr>
              <a:buSzPts val="2100"/>
              <a:buFont typeface="Arial"/>
              <a:buNone/>
              <a:defRPr sz="2100" b="0" i="0" u="none" strike="noStrike" cap="none">
                <a:solidFill>
                  <a:schemeClr val="dk1"/>
                </a:solidFill>
                <a:latin typeface="Arial"/>
                <a:ea typeface="Arial"/>
                <a:cs typeface="Arial"/>
                <a:sym typeface="Arial"/>
              </a:defRPr>
            </a:lvl1pPr>
            <a:lvl2pPr marL="914400" marR="0" lvl="1" indent="-333375" algn="l" rtl="0">
              <a:lnSpc>
                <a:spcPct val="90000"/>
              </a:lnSpc>
              <a:spcBef>
                <a:spcPts val="375"/>
              </a:spcBef>
              <a:spcAft>
                <a:spcPts val="0"/>
              </a:spcAft>
              <a:buClr>
                <a:schemeClr val="dk1"/>
              </a:buClr>
              <a:buSzPts val="1650"/>
              <a:buFont typeface="Arial"/>
              <a:buChar char="•"/>
              <a:defRPr sz="1650" b="0" i="0" u="none" strike="noStrike" cap="none">
                <a:solidFill>
                  <a:schemeClr val="dk1"/>
                </a:solidFill>
                <a:latin typeface="Arial"/>
                <a:ea typeface="Arial"/>
                <a:cs typeface="Arial"/>
                <a:sym typeface="Arial"/>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9pPr>
          </a:lstStyle>
          <a:p>
            <a:endParaRPr/>
          </a:p>
        </p:txBody>
      </p:sp>
      <p:sp>
        <p:nvSpPr>
          <p:cNvPr id="375" name="Google Shape;375;p57"/>
          <p:cNvSpPr/>
          <p:nvPr/>
        </p:nvSpPr>
        <p:spPr>
          <a:xfrm>
            <a:off x="0" y="-2"/>
            <a:ext cx="6248400" cy="567681"/>
          </a:xfrm>
          <a:prstGeom prst="rect">
            <a:avLst/>
          </a:prstGeom>
          <a:solidFill>
            <a:srgbClr val="00AEC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chemeClr val="lt1"/>
              </a:solidFill>
              <a:latin typeface="Arial"/>
              <a:ea typeface="Arial"/>
              <a:cs typeface="Arial"/>
              <a:sym typeface="Arial"/>
            </a:endParaRPr>
          </a:p>
        </p:txBody>
      </p:sp>
      <p:sp>
        <p:nvSpPr>
          <p:cNvPr id="376" name="Google Shape;376;p57"/>
          <p:cNvSpPr txBox="1">
            <a:spLocks noGrp="1"/>
          </p:cNvSpPr>
          <p:nvPr>
            <p:ph type="dt" idx="10"/>
          </p:nvPr>
        </p:nvSpPr>
        <p:spPr>
          <a:xfrm>
            <a:off x="628650" y="4767264"/>
            <a:ext cx="2057400" cy="273844"/>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900" b="0" i="0" u="none" strike="noStrike" cap="none">
                <a:solidFill>
                  <a:srgbClr val="7F7F7F"/>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377" name="Google Shape;377;p57"/>
          <p:cNvSpPr txBox="1">
            <a:spLocks noGrp="1"/>
          </p:cNvSpPr>
          <p:nvPr>
            <p:ph type="ftr" idx="11"/>
          </p:nvPr>
        </p:nvSpPr>
        <p:spPr>
          <a:xfrm>
            <a:off x="3028950" y="4767264"/>
            <a:ext cx="3086100" cy="273844"/>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900" b="0" i="0" u="none" strike="noStrike" cap="none">
                <a:solidFill>
                  <a:srgbClr val="7F7F7F"/>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378" name="Google Shape;378;p57"/>
          <p:cNvSpPr txBox="1">
            <a:spLocks noGrp="1"/>
          </p:cNvSpPr>
          <p:nvPr>
            <p:ph type="sldNum" idx="12"/>
          </p:nvPr>
        </p:nvSpPr>
        <p:spPr>
          <a:xfrm>
            <a:off x="6457950" y="4767264"/>
            <a:ext cx="2057400" cy="273844"/>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7F7F7F"/>
              </a:buClr>
              <a:buSzPts val="900"/>
              <a:buFont typeface="Arial"/>
              <a:buNone/>
              <a:defRPr sz="900" b="0" i="0" u="none" strike="noStrike" cap="none">
                <a:solidFill>
                  <a:srgbClr val="7F7F7F"/>
                </a:solidFill>
                <a:latin typeface="Arial"/>
                <a:ea typeface="Arial"/>
                <a:cs typeface="Arial"/>
                <a:sym typeface="Arial"/>
              </a:defRPr>
            </a:lvl1pPr>
            <a:lvl2pPr marL="0" marR="0" lvl="1" indent="0" algn="r" rtl="0">
              <a:lnSpc>
                <a:spcPct val="100000"/>
              </a:lnSpc>
              <a:spcBef>
                <a:spcPts val="0"/>
              </a:spcBef>
              <a:spcAft>
                <a:spcPts val="0"/>
              </a:spcAft>
              <a:buClr>
                <a:srgbClr val="7F7F7F"/>
              </a:buClr>
              <a:buSzPts val="900"/>
              <a:buFont typeface="Arial"/>
              <a:buNone/>
              <a:defRPr sz="900" b="0" i="0" u="none" strike="noStrike" cap="none">
                <a:solidFill>
                  <a:srgbClr val="7F7F7F"/>
                </a:solidFill>
                <a:latin typeface="Arial"/>
                <a:ea typeface="Arial"/>
                <a:cs typeface="Arial"/>
                <a:sym typeface="Arial"/>
              </a:defRPr>
            </a:lvl2pPr>
            <a:lvl3pPr marL="0" marR="0" lvl="2" indent="0" algn="r" rtl="0">
              <a:lnSpc>
                <a:spcPct val="100000"/>
              </a:lnSpc>
              <a:spcBef>
                <a:spcPts val="0"/>
              </a:spcBef>
              <a:spcAft>
                <a:spcPts val="0"/>
              </a:spcAft>
              <a:buClr>
                <a:srgbClr val="7F7F7F"/>
              </a:buClr>
              <a:buSzPts val="900"/>
              <a:buFont typeface="Arial"/>
              <a:buNone/>
              <a:defRPr sz="900" b="0" i="0" u="none" strike="noStrike" cap="none">
                <a:solidFill>
                  <a:srgbClr val="7F7F7F"/>
                </a:solidFill>
                <a:latin typeface="Arial"/>
                <a:ea typeface="Arial"/>
                <a:cs typeface="Arial"/>
                <a:sym typeface="Arial"/>
              </a:defRPr>
            </a:lvl3pPr>
            <a:lvl4pPr marL="0" marR="0" lvl="3" indent="0" algn="r" rtl="0">
              <a:lnSpc>
                <a:spcPct val="100000"/>
              </a:lnSpc>
              <a:spcBef>
                <a:spcPts val="0"/>
              </a:spcBef>
              <a:spcAft>
                <a:spcPts val="0"/>
              </a:spcAft>
              <a:buClr>
                <a:srgbClr val="7F7F7F"/>
              </a:buClr>
              <a:buSzPts val="900"/>
              <a:buFont typeface="Arial"/>
              <a:buNone/>
              <a:defRPr sz="900" b="0" i="0" u="none" strike="noStrike" cap="none">
                <a:solidFill>
                  <a:srgbClr val="7F7F7F"/>
                </a:solidFill>
                <a:latin typeface="Arial"/>
                <a:ea typeface="Arial"/>
                <a:cs typeface="Arial"/>
                <a:sym typeface="Arial"/>
              </a:defRPr>
            </a:lvl4pPr>
            <a:lvl5pPr marL="0" marR="0" lvl="4" indent="0" algn="r" rtl="0">
              <a:lnSpc>
                <a:spcPct val="100000"/>
              </a:lnSpc>
              <a:spcBef>
                <a:spcPts val="0"/>
              </a:spcBef>
              <a:spcAft>
                <a:spcPts val="0"/>
              </a:spcAft>
              <a:buClr>
                <a:srgbClr val="7F7F7F"/>
              </a:buClr>
              <a:buSzPts val="900"/>
              <a:buFont typeface="Arial"/>
              <a:buNone/>
              <a:defRPr sz="900" b="0" i="0" u="none" strike="noStrike" cap="none">
                <a:solidFill>
                  <a:srgbClr val="7F7F7F"/>
                </a:solidFill>
                <a:latin typeface="Arial"/>
                <a:ea typeface="Arial"/>
                <a:cs typeface="Arial"/>
                <a:sym typeface="Arial"/>
              </a:defRPr>
            </a:lvl5pPr>
            <a:lvl6pPr marL="0" marR="0" lvl="5" indent="0" algn="r" rtl="0">
              <a:lnSpc>
                <a:spcPct val="100000"/>
              </a:lnSpc>
              <a:spcBef>
                <a:spcPts val="0"/>
              </a:spcBef>
              <a:spcAft>
                <a:spcPts val="0"/>
              </a:spcAft>
              <a:buClr>
                <a:srgbClr val="7F7F7F"/>
              </a:buClr>
              <a:buSzPts val="900"/>
              <a:buFont typeface="Arial"/>
              <a:buNone/>
              <a:defRPr sz="900" b="0" i="0" u="none" strike="noStrike" cap="none">
                <a:solidFill>
                  <a:srgbClr val="7F7F7F"/>
                </a:solidFill>
                <a:latin typeface="Arial"/>
                <a:ea typeface="Arial"/>
                <a:cs typeface="Arial"/>
                <a:sym typeface="Arial"/>
              </a:defRPr>
            </a:lvl6pPr>
            <a:lvl7pPr marL="0" marR="0" lvl="6" indent="0" algn="r" rtl="0">
              <a:lnSpc>
                <a:spcPct val="100000"/>
              </a:lnSpc>
              <a:spcBef>
                <a:spcPts val="0"/>
              </a:spcBef>
              <a:spcAft>
                <a:spcPts val="0"/>
              </a:spcAft>
              <a:buClr>
                <a:srgbClr val="7F7F7F"/>
              </a:buClr>
              <a:buSzPts val="900"/>
              <a:buFont typeface="Arial"/>
              <a:buNone/>
              <a:defRPr sz="900" b="0" i="0" u="none" strike="noStrike" cap="none">
                <a:solidFill>
                  <a:srgbClr val="7F7F7F"/>
                </a:solidFill>
                <a:latin typeface="Arial"/>
                <a:ea typeface="Arial"/>
                <a:cs typeface="Arial"/>
                <a:sym typeface="Arial"/>
              </a:defRPr>
            </a:lvl7pPr>
            <a:lvl8pPr marL="0" marR="0" lvl="7" indent="0" algn="r" rtl="0">
              <a:lnSpc>
                <a:spcPct val="100000"/>
              </a:lnSpc>
              <a:spcBef>
                <a:spcPts val="0"/>
              </a:spcBef>
              <a:spcAft>
                <a:spcPts val="0"/>
              </a:spcAft>
              <a:buClr>
                <a:srgbClr val="7F7F7F"/>
              </a:buClr>
              <a:buSzPts val="900"/>
              <a:buFont typeface="Arial"/>
              <a:buNone/>
              <a:defRPr sz="900" b="0" i="0" u="none" strike="noStrike" cap="none">
                <a:solidFill>
                  <a:srgbClr val="7F7F7F"/>
                </a:solidFill>
                <a:latin typeface="Arial"/>
                <a:ea typeface="Arial"/>
                <a:cs typeface="Arial"/>
                <a:sym typeface="Arial"/>
              </a:defRPr>
            </a:lvl8pPr>
            <a:lvl9pPr marL="0" marR="0" lvl="8" indent="0" algn="r" rtl="0">
              <a:lnSpc>
                <a:spcPct val="100000"/>
              </a:lnSpc>
              <a:spcBef>
                <a:spcPts val="0"/>
              </a:spcBef>
              <a:spcAft>
                <a:spcPts val="0"/>
              </a:spcAft>
              <a:buClr>
                <a:srgbClr val="7F7F7F"/>
              </a:buClr>
              <a:buSzPts val="900"/>
              <a:buFont typeface="Arial"/>
              <a:buNone/>
              <a:defRPr sz="900" b="0" i="0" u="none" strike="noStrike" cap="none">
                <a:solidFill>
                  <a:srgbClr val="7F7F7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379" name="Google Shape;379;p57"/>
          <p:cNvSpPr/>
          <p:nvPr/>
        </p:nvSpPr>
        <p:spPr>
          <a:xfrm>
            <a:off x="7772400" y="0"/>
            <a:ext cx="1371600" cy="567681"/>
          </a:xfrm>
          <a:prstGeom prst="rect">
            <a:avLst/>
          </a:prstGeom>
          <a:solidFill>
            <a:srgbClr val="00AEC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chemeClr val="lt1"/>
              </a:solidFill>
              <a:latin typeface="Arial"/>
              <a:ea typeface="Arial"/>
              <a:cs typeface="Arial"/>
              <a:sym typeface="Arial"/>
            </a:endParaRPr>
          </a:p>
        </p:txBody>
      </p:sp>
      <p:pic>
        <p:nvPicPr>
          <p:cNvPr id="380" name="Google Shape;380;p57" descr="FCPS Logo"/>
          <p:cNvPicPr preferRelativeResize="0"/>
          <p:nvPr/>
        </p:nvPicPr>
        <p:blipFill rotWithShape="1">
          <a:blip r:embed="rId13">
            <a:alphaModFix/>
          </a:blip>
          <a:srcRect/>
          <a:stretch/>
        </p:blipFill>
        <p:spPr>
          <a:xfrm>
            <a:off x="6505944" y="45495"/>
            <a:ext cx="1037857" cy="526005"/>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45"/>
        <p:cNvGrpSpPr/>
        <p:nvPr/>
      </p:nvGrpSpPr>
      <p:grpSpPr>
        <a:xfrm>
          <a:off x="0" y="0"/>
          <a:ext cx="0" cy="0"/>
          <a:chOff x="0" y="0"/>
          <a:chExt cx="0" cy="0"/>
        </a:xfrm>
      </p:grpSpPr>
      <p:sp>
        <p:nvSpPr>
          <p:cNvPr id="446" name="Google Shape;446;p69"/>
          <p:cNvSpPr txBox="1">
            <a:spLocks noGrp="1"/>
          </p:cNvSpPr>
          <p:nvPr>
            <p:ph type="title"/>
          </p:nvPr>
        </p:nvSpPr>
        <p:spPr>
          <a:xfrm>
            <a:off x="628650" y="628650"/>
            <a:ext cx="7829400" cy="651300"/>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447" name="Google Shape;447;p69"/>
          <p:cNvSpPr txBox="1">
            <a:spLocks noGrp="1"/>
          </p:cNvSpPr>
          <p:nvPr>
            <p:ph type="body" idx="1"/>
          </p:nvPr>
        </p:nvSpPr>
        <p:spPr>
          <a:xfrm>
            <a:off x="628650" y="1314450"/>
            <a:ext cx="7829400" cy="3280200"/>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L="914400" marR="0" lvl="1" indent="-368300" algn="l" rtl="0">
              <a:lnSpc>
                <a:spcPct val="90000"/>
              </a:lnSpc>
              <a:spcBef>
                <a:spcPts val="500"/>
              </a:spcBef>
              <a:spcAft>
                <a:spcPts val="0"/>
              </a:spcAft>
              <a:buClr>
                <a:schemeClr val="dk1"/>
              </a:buClr>
              <a:buSzPts val="2200"/>
              <a:buFont typeface="Arial"/>
              <a:buChar char="•"/>
              <a:defRPr sz="22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448" name="Google Shape;448;p69"/>
          <p:cNvSpPr/>
          <p:nvPr/>
        </p:nvSpPr>
        <p:spPr>
          <a:xfrm>
            <a:off x="0" y="-1"/>
            <a:ext cx="6248400" cy="567600"/>
          </a:xfrm>
          <a:prstGeom prst="rect">
            <a:avLst/>
          </a:prstGeom>
          <a:solidFill>
            <a:srgbClr val="00AEC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449" name="Google Shape;449;p69"/>
          <p:cNvSpPr txBox="1">
            <a:spLocks noGrp="1"/>
          </p:cNvSpPr>
          <p:nvPr>
            <p:ph type="dt" idx="10"/>
          </p:nvPr>
        </p:nvSpPr>
        <p:spPr>
          <a:xfrm>
            <a:off x="628650" y="4767263"/>
            <a:ext cx="2057400" cy="2739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7F7F7F"/>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450" name="Google Shape;450;p69"/>
          <p:cNvSpPr txBox="1">
            <a:spLocks noGrp="1"/>
          </p:cNvSpPr>
          <p:nvPr>
            <p:ph type="ftr" idx="11"/>
          </p:nvPr>
        </p:nvSpPr>
        <p:spPr>
          <a:xfrm>
            <a:off x="3028950" y="4767263"/>
            <a:ext cx="3086100" cy="2739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7F7F7F"/>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451" name="Google Shape;451;p69"/>
          <p:cNvSpPr txBox="1">
            <a:spLocks noGrp="1"/>
          </p:cNvSpPr>
          <p:nvPr>
            <p:ph type="sldNum" idx="12"/>
          </p:nvPr>
        </p:nvSpPr>
        <p:spPr>
          <a:xfrm>
            <a:off x="6457950" y="4767263"/>
            <a:ext cx="2057400" cy="2739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200"/>
              <a:buFont typeface="Arial"/>
              <a:buNone/>
              <a:defRPr sz="1200" b="0" i="0" u="none" strike="noStrike" cap="none">
                <a:solidFill>
                  <a:srgbClr val="7F7F7F"/>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200"/>
              <a:buFont typeface="Arial"/>
              <a:buNone/>
              <a:defRPr sz="1200" b="0" i="0" u="none" strike="noStrike" cap="none">
                <a:solidFill>
                  <a:srgbClr val="7F7F7F"/>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200"/>
              <a:buFont typeface="Arial"/>
              <a:buNone/>
              <a:defRPr sz="1200" b="0" i="0" u="none" strike="noStrike" cap="none">
                <a:solidFill>
                  <a:srgbClr val="7F7F7F"/>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200"/>
              <a:buFont typeface="Arial"/>
              <a:buNone/>
              <a:defRPr sz="1200" b="0" i="0" u="none" strike="noStrike" cap="none">
                <a:solidFill>
                  <a:srgbClr val="7F7F7F"/>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200"/>
              <a:buFont typeface="Arial"/>
              <a:buNone/>
              <a:defRPr sz="1200" b="0" i="0" u="none" strike="noStrike" cap="none">
                <a:solidFill>
                  <a:srgbClr val="7F7F7F"/>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200"/>
              <a:buFont typeface="Arial"/>
              <a:buNone/>
              <a:defRPr sz="1200" b="0" i="0" u="none" strike="noStrike" cap="none">
                <a:solidFill>
                  <a:srgbClr val="7F7F7F"/>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200"/>
              <a:buFont typeface="Arial"/>
              <a:buNone/>
              <a:defRPr sz="1200" b="0" i="0" u="none" strike="noStrike" cap="none">
                <a:solidFill>
                  <a:srgbClr val="7F7F7F"/>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200"/>
              <a:buFont typeface="Arial"/>
              <a:buNone/>
              <a:defRPr sz="1200" b="0" i="0" u="none" strike="noStrike" cap="none">
                <a:solidFill>
                  <a:srgbClr val="7F7F7F"/>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200"/>
              <a:buFont typeface="Arial"/>
              <a:buNone/>
              <a:defRPr sz="1200" b="0" i="0" u="none" strike="noStrike" cap="none">
                <a:solidFill>
                  <a:srgbClr val="7F7F7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
        <p:nvSpPr>
          <p:cNvPr id="452" name="Google Shape;452;p69"/>
          <p:cNvSpPr/>
          <p:nvPr/>
        </p:nvSpPr>
        <p:spPr>
          <a:xfrm>
            <a:off x="7772400" y="0"/>
            <a:ext cx="1371600" cy="567600"/>
          </a:xfrm>
          <a:prstGeom prst="rect">
            <a:avLst/>
          </a:prstGeom>
          <a:solidFill>
            <a:srgbClr val="00AEC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453" name="Google Shape;453;p69" descr="FCPS Logo"/>
          <p:cNvPicPr preferRelativeResize="0"/>
          <p:nvPr/>
        </p:nvPicPr>
        <p:blipFill rotWithShape="1">
          <a:blip r:embed="rId4">
            <a:alphaModFix/>
          </a:blip>
          <a:srcRect/>
          <a:stretch/>
        </p:blipFill>
        <p:spPr>
          <a:xfrm>
            <a:off x="6505943" y="45496"/>
            <a:ext cx="778392" cy="526005"/>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706" r:id="rId1"/>
    <p:sldLayoutId id="2147483707"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64"/>
        <p:cNvGrpSpPr/>
        <p:nvPr/>
      </p:nvGrpSpPr>
      <p:grpSpPr>
        <a:xfrm>
          <a:off x="0" y="0"/>
          <a:ext cx="0" cy="0"/>
          <a:chOff x="0" y="0"/>
          <a:chExt cx="0" cy="0"/>
        </a:xfrm>
      </p:grpSpPr>
      <p:sp>
        <p:nvSpPr>
          <p:cNvPr id="465" name="Google Shape;465;p72"/>
          <p:cNvSpPr txBox="1">
            <a:spLocks noGrp="1"/>
          </p:cNvSpPr>
          <p:nvPr>
            <p:ph type="title"/>
          </p:nvPr>
        </p:nvSpPr>
        <p:spPr>
          <a:xfrm>
            <a:off x="628650" y="628650"/>
            <a:ext cx="7829550" cy="651272"/>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66" name="Google Shape;466;p72"/>
          <p:cNvSpPr txBox="1">
            <a:spLocks noGrp="1"/>
          </p:cNvSpPr>
          <p:nvPr>
            <p:ph type="body" idx="1"/>
          </p:nvPr>
        </p:nvSpPr>
        <p:spPr>
          <a:xfrm>
            <a:off x="628650" y="1314450"/>
            <a:ext cx="7829550" cy="3280172"/>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L="914400" marR="0" lvl="1" indent="-368300" algn="l" rtl="0">
              <a:lnSpc>
                <a:spcPct val="90000"/>
              </a:lnSpc>
              <a:spcBef>
                <a:spcPts val="500"/>
              </a:spcBef>
              <a:spcAft>
                <a:spcPts val="0"/>
              </a:spcAft>
              <a:buClr>
                <a:schemeClr val="dk1"/>
              </a:buClr>
              <a:buSzPts val="2200"/>
              <a:buFont typeface="Arial"/>
              <a:buChar char="•"/>
              <a:defRPr sz="22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467" name="Google Shape;467;p72"/>
          <p:cNvSpPr/>
          <p:nvPr/>
        </p:nvSpPr>
        <p:spPr>
          <a:xfrm>
            <a:off x="0" y="-1"/>
            <a:ext cx="6248400" cy="567681"/>
          </a:xfrm>
          <a:prstGeom prst="rect">
            <a:avLst/>
          </a:prstGeom>
          <a:solidFill>
            <a:srgbClr val="00AEC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468" name="Google Shape;468;p72"/>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rgbClr val="7F7F7F"/>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69" name="Google Shape;469;p72"/>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rgbClr val="7F7F7F"/>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70" name="Google Shape;470;p72"/>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200" b="0" i="0" u="none" strike="noStrike" cap="none">
                <a:solidFill>
                  <a:srgbClr val="7F7F7F"/>
                </a:solidFill>
                <a:latin typeface="Arial"/>
                <a:ea typeface="Arial"/>
                <a:cs typeface="Arial"/>
                <a:sym typeface="Arial"/>
              </a:defRPr>
            </a:lvl1pPr>
            <a:lvl2pPr marL="0" marR="0" lvl="1" indent="0" algn="l" rtl="0">
              <a:spcBef>
                <a:spcPts val="0"/>
              </a:spcBef>
              <a:buNone/>
              <a:defRPr sz="1200" b="0" i="0" u="none" strike="noStrike" cap="none">
                <a:solidFill>
                  <a:srgbClr val="7F7F7F"/>
                </a:solidFill>
                <a:latin typeface="Arial"/>
                <a:ea typeface="Arial"/>
                <a:cs typeface="Arial"/>
                <a:sym typeface="Arial"/>
              </a:defRPr>
            </a:lvl2pPr>
            <a:lvl3pPr marL="0" marR="0" lvl="2" indent="0" algn="l" rtl="0">
              <a:spcBef>
                <a:spcPts val="0"/>
              </a:spcBef>
              <a:buNone/>
              <a:defRPr sz="1200" b="0" i="0" u="none" strike="noStrike" cap="none">
                <a:solidFill>
                  <a:srgbClr val="7F7F7F"/>
                </a:solidFill>
                <a:latin typeface="Arial"/>
                <a:ea typeface="Arial"/>
                <a:cs typeface="Arial"/>
                <a:sym typeface="Arial"/>
              </a:defRPr>
            </a:lvl3pPr>
            <a:lvl4pPr marL="0" marR="0" lvl="3" indent="0" algn="l" rtl="0">
              <a:spcBef>
                <a:spcPts val="0"/>
              </a:spcBef>
              <a:buNone/>
              <a:defRPr sz="1200" b="0" i="0" u="none" strike="noStrike" cap="none">
                <a:solidFill>
                  <a:srgbClr val="7F7F7F"/>
                </a:solidFill>
                <a:latin typeface="Arial"/>
                <a:ea typeface="Arial"/>
                <a:cs typeface="Arial"/>
                <a:sym typeface="Arial"/>
              </a:defRPr>
            </a:lvl4pPr>
            <a:lvl5pPr marL="0" marR="0" lvl="4" indent="0" algn="l" rtl="0">
              <a:spcBef>
                <a:spcPts val="0"/>
              </a:spcBef>
              <a:buNone/>
              <a:defRPr sz="1200" b="0" i="0" u="none" strike="noStrike" cap="none">
                <a:solidFill>
                  <a:srgbClr val="7F7F7F"/>
                </a:solidFill>
                <a:latin typeface="Arial"/>
                <a:ea typeface="Arial"/>
                <a:cs typeface="Arial"/>
                <a:sym typeface="Arial"/>
              </a:defRPr>
            </a:lvl5pPr>
            <a:lvl6pPr marL="0" marR="0" lvl="5" indent="0" algn="l" rtl="0">
              <a:spcBef>
                <a:spcPts val="0"/>
              </a:spcBef>
              <a:buNone/>
              <a:defRPr sz="1200" b="0" i="0" u="none" strike="noStrike" cap="none">
                <a:solidFill>
                  <a:srgbClr val="7F7F7F"/>
                </a:solidFill>
                <a:latin typeface="Arial"/>
                <a:ea typeface="Arial"/>
                <a:cs typeface="Arial"/>
                <a:sym typeface="Arial"/>
              </a:defRPr>
            </a:lvl6pPr>
            <a:lvl7pPr marL="0" marR="0" lvl="6" indent="0" algn="l" rtl="0">
              <a:spcBef>
                <a:spcPts val="0"/>
              </a:spcBef>
              <a:buNone/>
              <a:defRPr sz="1200" b="0" i="0" u="none" strike="noStrike" cap="none">
                <a:solidFill>
                  <a:srgbClr val="7F7F7F"/>
                </a:solidFill>
                <a:latin typeface="Arial"/>
                <a:ea typeface="Arial"/>
                <a:cs typeface="Arial"/>
                <a:sym typeface="Arial"/>
              </a:defRPr>
            </a:lvl7pPr>
            <a:lvl8pPr marL="0" marR="0" lvl="7" indent="0" algn="l" rtl="0">
              <a:spcBef>
                <a:spcPts val="0"/>
              </a:spcBef>
              <a:buNone/>
              <a:defRPr sz="1200" b="0" i="0" u="none" strike="noStrike" cap="none">
                <a:solidFill>
                  <a:srgbClr val="7F7F7F"/>
                </a:solidFill>
                <a:latin typeface="Arial"/>
                <a:ea typeface="Arial"/>
                <a:cs typeface="Arial"/>
                <a:sym typeface="Arial"/>
              </a:defRPr>
            </a:lvl8pPr>
            <a:lvl9pPr marL="0" marR="0" lvl="8" indent="0" algn="l" rtl="0">
              <a:spcBef>
                <a:spcPts val="0"/>
              </a:spcBef>
              <a:buNone/>
              <a:defRPr sz="1200" b="0" i="0" u="none" strike="noStrike" cap="none">
                <a:solidFill>
                  <a:srgbClr val="7F7F7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
        <p:nvSpPr>
          <p:cNvPr id="471" name="Google Shape;471;p72"/>
          <p:cNvSpPr/>
          <p:nvPr/>
        </p:nvSpPr>
        <p:spPr>
          <a:xfrm>
            <a:off x="7772400" y="0"/>
            <a:ext cx="1371600" cy="567681"/>
          </a:xfrm>
          <a:prstGeom prst="rect">
            <a:avLst/>
          </a:prstGeom>
          <a:solidFill>
            <a:srgbClr val="00AEC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pic>
        <p:nvPicPr>
          <p:cNvPr id="472" name="Google Shape;472;p72" descr="FCPS Logo"/>
          <p:cNvPicPr preferRelativeResize="0"/>
          <p:nvPr/>
        </p:nvPicPr>
        <p:blipFill rotWithShape="1">
          <a:blip r:embed="rId14">
            <a:alphaModFix/>
          </a:blip>
          <a:srcRect/>
          <a:stretch/>
        </p:blipFill>
        <p:spPr>
          <a:xfrm>
            <a:off x="6505943" y="45495"/>
            <a:ext cx="778393" cy="526005"/>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19"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hift">
    <p:bg>
      <p:bgPr>
        <a:solidFill>
          <a:schemeClr val="dk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rtl="0">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1pPr>
            <a:lvl2pPr lvl="1" rtl="0">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2pPr>
            <a:lvl3pPr lvl="2" rtl="0">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3pPr>
            <a:lvl4pPr lvl="3" rtl="0">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4pPr>
            <a:lvl5pPr lvl="4" rtl="0">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5pPr>
            <a:lvl6pPr lvl="5" rtl="0">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6pPr>
            <a:lvl7pPr lvl="6" rtl="0">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7pPr>
            <a:lvl8pPr lvl="7" rtl="0">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8pPr>
            <a:lvl9pPr lvl="8" rtl="0">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9pPr>
          </a:lstStyle>
          <a:p>
            <a:endParaRPr/>
          </a:p>
        </p:txBody>
      </p:sp>
      <p:sp>
        <p:nvSpPr>
          <p:cNvPr id="52" name="Google Shape;52;p13"/>
          <p:cNvSpPr txBox="1">
            <a:spLocks noGrp="1"/>
          </p:cNvSpPr>
          <p:nvPr>
            <p:ph type="body" idx="1"/>
          </p:nvPr>
        </p:nvSpPr>
        <p:spPr>
          <a:xfrm>
            <a:off x="311700" y="1152475"/>
            <a:ext cx="8520600" cy="3391200"/>
          </a:xfrm>
          <a:prstGeom prst="rect">
            <a:avLst/>
          </a:prstGeom>
          <a:noFill/>
          <a:ln>
            <a:noFill/>
          </a:ln>
        </p:spPr>
        <p:txBody>
          <a:bodyPr spcFirstLastPara="1" wrap="square" lIns="91425" tIns="91425" rIns="91425" bIns="91425" anchor="t" anchorCtr="0">
            <a:normAutofit/>
          </a:bodyPr>
          <a:lstStyle>
            <a:lvl1pPr marL="457200" lvl="0" indent="-311150" rtl="0">
              <a:lnSpc>
                <a:spcPct val="115000"/>
              </a:lnSpc>
              <a:spcBef>
                <a:spcPts val="0"/>
              </a:spcBef>
              <a:spcAft>
                <a:spcPts val="0"/>
              </a:spcAft>
              <a:buClr>
                <a:schemeClr val="dk2"/>
              </a:buClr>
              <a:buSzPts val="1300"/>
              <a:buFont typeface="Calibri"/>
              <a:buChar char="●"/>
              <a:defRPr sz="1300">
                <a:solidFill>
                  <a:schemeClr val="dk2"/>
                </a:solidFill>
                <a:latin typeface="Calibri"/>
                <a:ea typeface="Calibri"/>
                <a:cs typeface="Calibri"/>
                <a:sym typeface="Calibri"/>
              </a:defRPr>
            </a:lvl1pPr>
            <a:lvl2pPr marL="914400" lvl="1" indent="-298450" rtl="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2pPr>
            <a:lvl3pPr marL="1371600" lvl="2" indent="-298450" rtl="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3pPr>
            <a:lvl4pPr marL="1828800" lvl="3" indent="-298450" rtl="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4pPr>
            <a:lvl5pPr marL="2286000" lvl="4" indent="-298450" rtl="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5pPr>
            <a:lvl6pPr marL="2743200" lvl="5" indent="-298450" rtl="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6pPr>
            <a:lvl7pPr marL="3200400" lvl="6" indent="-298450" rtl="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7pPr>
            <a:lvl8pPr marL="3657600" lvl="7" indent="-298450" rtl="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8pPr>
            <a:lvl9pPr marL="4114800" lvl="8" indent="-298450" rtl="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9pPr>
          </a:lstStyle>
          <a:p>
            <a:endParaRPr/>
          </a:p>
        </p:txBody>
      </p:sp>
      <p:sp>
        <p:nvSpPr>
          <p:cNvPr id="53" name="Google Shape;53;p13"/>
          <p:cNvSpPr txBox="1">
            <a:spLocks noGrp="1"/>
          </p:cNvSpPr>
          <p:nvPr>
            <p:ph type="sldNum" idx="12"/>
          </p:nvPr>
        </p:nvSpPr>
        <p:spPr>
          <a:xfrm>
            <a:off x="8390734" y="4543668"/>
            <a:ext cx="548700" cy="393600"/>
          </a:xfrm>
          <a:prstGeom prst="rect">
            <a:avLst/>
          </a:prstGeom>
          <a:noFill/>
          <a:ln>
            <a:noFill/>
          </a:ln>
        </p:spPr>
        <p:txBody>
          <a:bodyPr spcFirstLastPara="1" wrap="square" lIns="91425" tIns="91425" rIns="91425" bIns="91425" anchor="ctr" anchorCtr="0">
            <a:normAutofit/>
          </a:bodyPr>
          <a:lstStyle>
            <a:lvl1pPr lvl="0" algn="r" rtl="0">
              <a:buNone/>
              <a:defRPr sz="1000">
                <a:solidFill>
                  <a:schemeClr val="dk2"/>
                </a:solidFill>
                <a:latin typeface="Nunito"/>
                <a:ea typeface="Nunito"/>
                <a:cs typeface="Nunito"/>
                <a:sym typeface="Nunito"/>
              </a:defRPr>
            </a:lvl1pPr>
            <a:lvl2pPr lvl="1" algn="r" rtl="0">
              <a:buNone/>
              <a:defRPr sz="1000">
                <a:solidFill>
                  <a:schemeClr val="dk2"/>
                </a:solidFill>
                <a:latin typeface="Nunito"/>
                <a:ea typeface="Nunito"/>
                <a:cs typeface="Nunito"/>
                <a:sym typeface="Nunito"/>
              </a:defRPr>
            </a:lvl2pPr>
            <a:lvl3pPr lvl="2" algn="r" rtl="0">
              <a:buNone/>
              <a:defRPr sz="1000">
                <a:solidFill>
                  <a:schemeClr val="dk2"/>
                </a:solidFill>
                <a:latin typeface="Nunito"/>
                <a:ea typeface="Nunito"/>
                <a:cs typeface="Nunito"/>
                <a:sym typeface="Nunito"/>
              </a:defRPr>
            </a:lvl3pPr>
            <a:lvl4pPr lvl="3" algn="r" rtl="0">
              <a:buNone/>
              <a:defRPr sz="1000">
                <a:solidFill>
                  <a:schemeClr val="dk2"/>
                </a:solidFill>
                <a:latin typeface="Nunito"/>
                <a:ea typeface="Nunito"/>
                <a:cs typeface="Nunito"/>
                <a:sym typeface="Nunito"/>
              </a:defRPr>
            </a:lvl4pPr>
            <a:lvl5pPr lvl="4" algn="r" rtl="0">
              <a:buNone/>
              <a:defRPr sz="1000">
                <a:solidFill>
                  <a:schemeClr val="dk2"/>
                </a:solidFill>
                <a:latin typeface="Nunito"/>
                <a:ea typeface="Nunito"/>
                <a:cs typeface="Nunito"/>
                <a:sym typeface="Nunito"/>
              </a:defRPr>
            </a:lvl5pPr>
            <a:lvl6pPr lvl="5" algn="r" rtl="0">
              <a:buNone/>
              <a:defRPr sz="1000">
                <a:solidFill>
                  <a:schemeClr val="dk2"/>
                </a:solidFill>
                <a:latin typeface="Nunito"/>
                <a:ea typeface="Nunito"/>
                <a:cs typeface="Nunito"/>
                <a:sym typeface="Nunito"/>
              </a:defRPr>
            </a:lvl6pPr>
            <a:lvl7pPr lvl="6" algn="r" rtl="0">
              <a:buNone/>
              <a:defRPr sz="1000">
                <a:solidFill>
                  <a:schemeClr val="dk2"/>
                </a:solidFill>
                <a:latin typeface="Nunito"/>
                <a:ea typeface="Nunito"/>
                <a:cs typeface="Nunito"/>
                <a:sym typeface="Nunito"/>
              </a:defRPr>
            </a:lvl7pPr>
            <a:lvl8pPr lvl="7" algn="r" rtl="0">
              <a:buNone/>
              <a:defRPr sz="1000">
                <a:solidFill>
                  <a:schemeClr val="dk2"/>
                </a:solidFill>
                <a:latin typeface="Nunito"/>
                <a:ea typeface="Nunito"/>
                <a:cs typeface="Nunito"/>
                <a:sym typeface="Nunito"/>
              </a:defRPr>
            </a:lvl8pPr>
            <a:lvl9pPr lvl="8" algn="r" rtl="0">
              <a:buNone/>
              <a:defRPr sz="1000">
                <a:solidFill>
                  <a:schemeClr val="dk2"/>
                </a:solidFill>
                <a:latin typeface="Nunito"/>
                <a:ea typeface="Nunito"/>
                <a:cs typeface="Nunito"/>
                <a:sym typeface="Nunit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91"/>
        <p:cNvGrpSpPr/>
        <p:nvPr/>
      </p:nvGrpSpPr>
      <p:grpSpPr>
        <a:xfrm>
          <a:off x="0" y="0"/>
          <a:ext cx="0" cy="0"/>
          <a:chOff x="0" y="0"/>
          <a:chExt cx="0" cy="0"/>
        </a:xfrm>
      </p:grpSpPr>
      <p:sp>
        <p:nvSpPr>
          <p:cNvPr id="192" name="Google Shape;192;p2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2800"/>
              <a:buFont typeface="Arial"/>
              <a:buNone/>
              <a:defRPr sz="28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193" name="Google Shape;193;p28"/>
          <p:cNvSpPr txBox="1">
            <a:spLocks noGrp="1"/>
          </p:cNvSpPr>
          <p:nvPr>
            <p:ph type="body" idx="1"/>
          </p:nvPr>
        </p:nvSpPr>
        <p:spPr>
          <a:xfrm>
            <a:off x="1212112" y="1152475"/>
            <a:ext cx="7620188" cy="3281302"/>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2"/>
              </a:buClr>
              <a:buSzPts val="1800"/>
              <a:buFont typeface="Noto Sans Symbols"/>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73"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97"/>
        <p:cNvGrpSpPr/>
        <p:nvPr/>
      </p:nvGrpSpPr>
      <p:grpSpPr>
        <a:xfrm>
          <a:off x="0" y="0"/>
          <a:ext cx="0" cy="0"/>
          <a:chOff x="0" y="0"/>
          <a:chExt cx="0" cy="0"/>
        </a:xfrm>
      </p:grpSpPr>
      <p:sp>
        <p:nvSpPr>
          <p:cNvPr id="198" name="Google Shape;198;p30"/>
          <p:cNvSpPr txBox="1">
            <a:spLocks noGrp="1"/>
          </p:cNvSpPr>
          <p:nvPr>
            <p:ph type="title"/>
          </p:nvPr>
        </p:nvSpPr>
        <p:spPr>
          <a:xfrm>
            <a:off x="311701" y="445026"/>
            <a:ext cx="85206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lvl="1">
              <a:spcBef>
                <a:spcPts val="0"/>
              </a:spcBef>
              <a:spcAft>
                <a:spcPts val="0"/>
              </a:spcAft>
              <a:buClr>
                <a:schemeClr val="dk1"/>
              </a:buClr>
              <a:buSzPts val="2800"/>
              <a:buFont typeface="Arial"/>
              <a:buNone/>
              <a:defRPr sz="2800">
                <a:solidFill>
                  <a:schemeClr val="dk1"/>
                </a:solidFill>
              </a:defRPr>
            </a:lvl2pPr>
            <a:lvl3pPr lvl="2">
              <a:spcBef>
                <a:spcPts val="0"/>
              </a:spcBef>
              <a:spcAft>
                <a:spcPts val="0"/>
              </a:spcAft>
              <a:buClr>
                <a:schemeClr val="dk1"/>
              </a:buClr>
              <a:buSzPts val="2800"/>
              <a:buFont typeface="Arial"/>
              <a:buNone/>
              <a:defRPr sz="2800">
                <a:solidFill>
                  <a:schemeClr val="dk1"/>
                </a:solidFill>
              </a:defRPr>
            </a:lvl3pPr>
            <a:lvl4pPr lvl="3">
              <a:spcBef>
                <a:spcPts val="0"/>
              </a:spcBef>
              <a:spcAft>
                <a:spcPts val="0"/>
              </a:spcAft>
              <a:buClr>
                <a:schemeClr val="dk1"/>
              </a:buClr>
              <a:buSzPts val="2800"/>
              <a:buFont typeface="Arial"/>
              <a:buNone/>
              <a:defRPr sz="2800">
                <a:solidFill>
                  <a:schemeClr val="dk1"/>
                </a:solidFill>
              </a:defRPr>
            </a:lvl4pPr>
            <a:lvl5pPr lvl="4">
              <a:spcBef>
                <a:spcPts val="0"/>
              </a:spcBef>
              <a:spcAft>
                <a:spcPts val="0"/>
              </a:spcAft>
              <a:buClr>
                <a:schemeClr val="dk1"/>
              </a:buClr>
              <a:buSzPts val="2800"/>
              <a:buFont typeface="Arial"/>
              <a:buNone/>
              <a:defRPr sz="2800">
                <a:solidFill>
                  <a:schemeClr val="dk1"/>
                </a:solidFill>
              </a:defRPr>
            </a:lvl5pPr>
            <a:lvl6pPr lvl="5">
              <a:spcBef>
                <a:spcPts val="0"/>
              </a:spcBef>
              <a:spcAft>
                <a:spcPts val="0"/>
              </a:spcAft>
              <a:buClr>
                <a:schemeClr val="dk1"/>
              </a:buClr>
              <a:buSzPts val="2800"/>
              <a:buFont typeface="Arial"/>
              <a:buNone/>
              <a:defRPr sz="2800">
                <a:solidFill>
                  <a:schemeClr val="dk1"/>
                </a:solidFill>
              </a:defRPr>
            </a:lvl6pPr>
            <a:lvl7pPr lvl="6">
              <a:spcBef>
                <a:spcPts val="0"/>
              </a:spcBef>
              <a:spcAft>
                <a:spcPts val="0"/>
              </a:spcAft>
              <a:buClr>
                <a:schemeClr val="dk1"/>
              </a:buClr>
              <a:buSzPts val="2800"/>
              <a:buFont typeface="Arial"/>
              <a:buNone/>
              <a:defRPr sz="2800">
                <a:solidFill>
                  <a:schemeClr val="dk1"/>
                </a:solidFill>
              </a:defRPr>
            </a:lvl7pPr>
            <a:lvl8pPr lvl="7">
              <a:spcBef>
                <a:spcPts val="0"/>
              </a:spcBef>
              <a:spcAft>
                <a:spcPts val="0"/>
              </a:spcAft>
              <a:buClr>
                <a:schemeClr val="dk1"/>
              </a:buClr>
              <a:buSzPts val="2800"/>
              <a:buFont typeface="Arial"/>
              <a:buNone/>
              <a:defRPr sz="2800">
                <a:solidFill>
                  <a:schemeClr val="dk1"/>
                </a:solidFill>
              </a:defRPr>
            </a:lvl8pPr>
            <a:lvl9pPr lvl="8">
              <a:spcBef>
                <a:spcPts val="0"/>
              </a:spcBef>
              <a:spcAft>
                <a:spcPts val="0"/>
              </a:spcAft>
              <a:buClr>
                <a:schemeClr val="dk1"/>
              </a:buClr>
              <a:buSzPts val="2800"/>
              <a:buFont typeface="Arial"/>
              <a:buNone/>
              <a:defRPr sz="2800">
                <a:solidFill>
                  <a:schemeClr val="dk1"/>
                </a:solidFill>
              </a:defRPr>
            </a:lvl9pPr>
          </a:lstStyle>
          <a:p>
            <a:endParaRPr/>
          </a:p>
        </p:txBody>
      </p:sp>
      <p:sp>
        <p:nvSpPr>
          <p:cNvPr id="199" name="Google Shape;199;p30"/>
          <p:cNvSpPr txBox="1">
            <a:spLocks noGrp="1"/>
          </p:cNvSpPr>
          <p:nvPr>
            <p:ph type="body" idx="1"/>
          </p:nvPr>
        </p:nvSpPr>
        <p:spPr>
          <a:xfrm>
            <a:off x="311701" y="1152475"/>
            <a:ext cx="8520600" cy="341640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15000"/>
              </a:lnSpc>
              <a:spcBef>
                <a:spcPts val="0"/>
              </a:spcBef>
              <a:spcAft>
                <a:spcPts val="0"/>
              </a:spcAft>
              <a:buClr>
                <a:schemeClr val="dk2"/>
              </a:buClr>
              <a:buSzPts val="1800"/>
              <a:buFont typeface="Arial"/>
              <a:buNone/>
              <a:defRPr sz="1800" b="0" i="0" u="none" strike="noStrike" cap="none">
                <a:solidFill>
                  <a:schemeClr val="dk2"/>
                </a:solidFill>
                <a:latin typeface="Arial"/>
                <a:ea typeface="Arial"/>
                <a:cs typeface="Arial"/>
                <a:sym typeface="Arial"/>
              </a:defRPr>
            </a:lvl1pPr>
            <a:lvl2pPr marL="914400" marR="0" lvl="1" indent="-228600" algn="l" rtl="0">
              <a:lnSpc>
                <a:spcPct val="115000"/>
              </a:lnSpc>
              <a:spcBef>
                <a:spcPts val="1600"/>
              </a:spcBef>
              <a:spcAft>
                <a:spcPts val="0"/>
              </a:spcAft>
              <a:buClr>
                <a:schemeClr val="dk2"/>
              </a:buClr>
              <a:buSzPts val="1991"/>
              <a:buFont typeface="Arial"/>
              <a:buNone/>
              <a:defRPr sz="1991" b="0" i="0" u="none" strike="noStrike" cap="none">
                <a:solidFill>
                  <a:schemeClr val="dk2"/>
                </a:solidFill>
                <a:latin typeface="Arial"/>
                <a:ea typeface="Arial"/>
                <a:cs typeface="Arial"/>
                <a:sym typeface="Arial"/>
              </a:defRPr>
            </a:lvl2pPr>
            <a:lvl3pPr marL="1371600" marR="0" lvl="2" indent="-228600" algn="l" rtl="0">
              <a:lnSpc>
                <a:spcPct val="115000"/>
              </a:lnSpc>
              <a:spcBef>
                <a:spcPts val="1600"/>
              </a:spcBef>
              <a:spcAft>
                <a:spcPts val="0"/>
              </a:spcAft>
              <a:buClr>
                <a:schemeClr val="dk2"/>
              </a:buClr>
              <a:buSzPts val="1991"/>
              <a:buFont typeface="Arial"/>
              <a:buNone/>
              <a:defRPr sz="1991" b="0" i="0" u="none" strike="noStrike" cap="none">
                <a:solidFill>
                  <a:schemeClr val="dk2"/>
                </a:solidFill>
                <a:latin typeface="Arial"/>
                <a:ea typeface="Arial"/>
                <a:cs typeface="Arial"/>
                <a:sym typeface="Arial"/>
              </a:defRPr>
            </a:lvl3pPr>
            <a:lvl4pPr marL="1828800" marR="0" lvl="3" indent="-228600" algn="l" rtl="0">
              <a:lnSpc>
                <a:spcPct val="115000"/>
              </a:lnSpc>
              <a:spcBef>
                <a:spcPts val="1600"/>
              </a:spcBef>
              <a:spcAft>
                <a:spcPts val="0"/>
              </a:spcAft>
              <a:buClr>
                <a:schemeClr val="dk2"/>
              </a:buClr>
              <a:buSzPts val="1991"/>
              <a:buFont typeface="Arial"/>
              <a:buNone/>
              <a:defRPr sz="1991" b="0" i="0" u="none" strike="noStrike" cap="none">
                <a:solidFill>
                  <a:schemeClr val="dk2"/>
                </a:solidFill>
                <a:latin typeface="Arial"/>
                <a:ea typeface="Arial"/>
                <a:cs typeface="Arial"/>
                <a:sym typeface="Arial"/>
              </a:defRPr>
            </a:lvl4pPr>
            <a:lvl5pPr marL="2286000" marR="0" lvl="4" indent="-228600" algn="l" rtl="0">
              <a:lnSpc>
                <a:spcPct val="115000"/>
              </a:lnSpc>
              <a:spcBef>
                <a:spcPts val="1600"/>
              </a:spcBef>
              <a:spcAft>
                <a:spcPts val="0"/>
              </a:spcAft>
              <a:buClr>
                <a:schemeClr val="dk2"/>
              </a:buClr>
              <a:buSzPts val="1991"/>
              <a:buFont typeface="Arial"/>
              <a:buNone/>
              <a:defRPr sz="1991" b="0" i="0" u="none" strike="noStrike" cap="none">
                <a:solidFill>
                  <a:schemeClr val="dk2"/>
                </a:solidFill>
                <a:latin typeface="Arial"/>
                <a:ea typeface="Arial"/>
                <a:cs typeface="Arial"/>
                <a:sym typeface="Arial"/>
              </a:defRPr>
            </a:lvl5pPr>
            <a:lvl6pPr marL="2743200" marR="0" lvl="5" indent="-228600" algn="l" rtl="0">
              <a:lnSpc>
                <a:spcPct val="115000"/>
              </a:lnSpc>
              <a:spcBef>
                <a:spcPts val="1600"/>
              </a:spcBef>
              <a:spcAft>
                <a:spcPts val="0"/>
              </a:spcAft>
              <a:buClr>
                <a:schemeClr val="dk2"/>
              </a:buClr>
              <a:buSzPts val="1991"/>
              <a:buFont typeface="Arial"/>
              <a:buNone/>
              <a:defRPr sz="1991" b="0" i="0" u="none" strike="noStrike" cap="none">
                <a:solidFill>
                  <a:schemeClr val="dk2"/>
                </a:solidFill>
                <a:latin typeface="Arial"/>
                <a:ea typeface="Arial"/>
                <a:cs typeface="Arial"/>
                <a:sym typeface="Arial"/>
              </a:defRPr>
            </a:lvl6pPr>
            <a:lvl7pPr marL="3200400" marR="0" lvl="6" indent="-228600" algn="l" rtl="0">
              <a:lnSpc>
                <a:spcPct val="115000"/>
              </a:lnSpc>
              <a:spcBef>
                <a:spcPts val="1600"/>
              </a:spcBef>
              <a:spcAft>
                <a:spcPts val="0"/>
              </a:spcAft>
              <a:buClr>
                <a:schemeClr val="dk2"/>
              </a:buClr>
              <a:buSzPts val="1991"/>
              <a:buFont typeface="Arial"/>
              <a:buNone/>
              <a:defRPr sz="1991" b="0" i="0" u="none" strike="noStrike" cap="none">
                <a:solidFill>
                  <a:schemeClr val="dk2"/>
                </a:solidFill>
                <a:latin typeface="Arial"/>
                <a:ea typeface="Arial"/>
                <a:cs typeface="Arial"/>
                <a:sym typeface="Arial"/>
              </a:defRPr>
            </a:lvl7pPr>
            <a:lvl8pPr marL="3657600" marR="0" lvl="7" indent="-228600" algn="l" rtl="0">
              <a:lnSpc>
                <a:spcPct val="115000"/>
              </a:lnSpc>
              <a:spcBef>
                <a:spcPts val="1600"/>
              </a:spcBef>
              <a:spcAft>
                <a:spcPts val="0"/>
              </a:spcAft>
              <a:buClr>
                <a:schemeClr val="dk2"/>
              </a:buClr>
              <a:buSzPts val="1991"/>
              <a:buFont typeface="Arial"/>
              <a:buNone/>
              <a:defRPr sz="1991" b="0" i="0" u="none" strike="noStrike" cap="none">
                <a:solidFill>
                  <a:schemeClr val="dk2"/>
                </a:solidFill>
                <a:latin typeface="Arial"/>
                <a:ea typeface="Arial"/>
                <a:cs typeface="Arial"/>
                <a:sym typeface="Arial"/>
              </a:defRPr>
            </a:lvl8pPr>
            <a:lvl9pPr marL="4114800" marR="0" lvl="8" indent="-228600" algn="l" rtl="0">
              <a:lnSpc>
                <a:spcPct val="115000"/>
              </a:lnSpc>
              <a:spcBef>
                <a:spcPts val="1600"/>
              </a:spcBef>
              <a:spcAft>
                <a:spcPts val="1600"/>
              </a:spcAft>
              <a:buClr>
                <a:schemeClr val="dk2"/>
              </a:buClr>
              <a:buSzPts val="1991"/>
              <a:buFont typeface="Arial"/>
              <a:buNone/>
              <a:defRPr sz="1991" b="0" i="0" u="none" strike="noStrike" cap="none">
                <a:solidFill>
                  <a:schemeClr val="dk2"/>
                </a:solidFill>
                <a:latin typeface="Arial"/>
                <a:ea typeface="Arial"/>
                <a:cs typeface="Arial"/>
                <a:sym typeface="Arial"/>
              </a:defRPr>
            </a:lvl9pPr>
          </a:lstStyle>
          <a:p>
            <a:endParaRPr/>
          </a:p>
        </p:txBody>
      </p:sp>
      <p:sp>
        <p:nvSpPr>
          <p:cNvPr id="200" name="Google Shape;200;p30"/>
          <p:cNvSpPr txBox="1">
            <a:spLocks noGrp="1"/>
          </p:cNvSpPr>
          <p:nvPr>
            <p:ph type="sldNum" idx="12"/>
          </p:nvPr>
        </p:nvSpPr>
        <p:spPr>
          <a:xfrm>
            <a:off x="8472458" y="4663216"/>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None/>
              <a:defRPr sz="75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None/>
              <a:defRPr sz="75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None/>
              <a:defRPr sz="75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None/>
              <a:defRPr sz="75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None/>
              <a:defRPr sz="75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None/>
              <a:defRPr sz="75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None/>
              <a:defRPr sz="75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None/>
              <a:defRPr sz="75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None/>
              <a:defRPr sz="75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74"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05"/>
        <p:cNvGrpSpPr/>
        <p:nvPr/>
      </p:nvGrpSpPr>
      <p:grpSpPr>
        <a:xfrm>
          <a:off x="0" y="0"/>
          <a:ext cx="0" cy="0"/>
          <a:chOff x="0" y="0"/>
          <a:chExt cx="0" cy="0"/>
        </a:xfrm>
      </p:grpSpPr>
      <p:sp>
        <p:nvSpPr>
          <p:cNvPr id="206" name="Google Shape;206;p32"/>
          <p:cNvSpPr txBox="1">
            <a:spLocks noGrp="1"/>
          </p:cNvSpPr>
          <p:nvPr>
            <p:ph type="title"/>
          </p:nvPr>
        </p:nvSpPr>
        <p:spPr>
          <a:xfrm>
            <a:off x="628650" y="273848"/>
            <a:ext cx="7886700" cy="994172"/>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693"/>
              <a:buFont typeface="Calibri"/>
              <a:buNone/>
              <a:defRPr sz="4693"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07" name="Google Shape;207;p32"/>
          <p:cNvSpPr txBox="1">
            <a:spLocks noGrp="1"/>
          </p:cNvSpPr>
          <p:nvPr>
            <p:ph type="body" idx="1"/>
          </p:nvPr>
        </p:nvSpPr>
        <p:spPr>
          <a:xfrm>
            <a:off x="628650" y="1369218"/>
            <a:ext cx="7886700" cy="3263504"/>
          </a:xfrm>
          <a:prstGeom prst="rect">
            <a:avLst/>
          </a:prstGeom>
          <a:noFill/>
          <a:ln>
            <a:noFill/>
          </a:ln>
        </p:spPr>
        <p:txBody>
          <a:bodyPr spcFirstLastPara="1" wrap="square" lIns="91425" tIns="45700" rIns="91425" bIns="45700" anchor="t" anchorCtr="0">
            <a:normAutofit/>
          </a:bodyPr>
          <a:lstStyle>
            <a:lvl1pPr marL="457200" marR="0" lvl="0" indent="-418274" algn="l" rtl="0">
              <a:lnSpc>
                <a:spcPct val="90000"/>
              </a:lnSpc>
              <a:spcBef>
                <a:spcPts val="1067"/>
              </a:spcBef>
              <a:spcAft>
                <a:spcPts val="0"/>
              </a:spcAft>
              <a:buClr>
                <a:schemeClr val="dk1"/>
              </a:buClr>
              <a:buSzPts val="2987"/>
              <a:buFont typeface="Arial"/>
              <a:buChar char="•"/>
              <a:defRPr sz="2987" b="0" i="0" u="none" strike="noStrike" cap="none">
                <a:solidFill>
                  <a:schemeClr val="dk1"/>
                </a:solidFill>
                <a:latin typeface="Calibri"/>
                <a:ea typeface="Calibri"/>
                <a:cs typeface="Calibri"/>
                <a:sym typeface="Calibri"/>
              </a:defRPr>
            </a:lvl1pPr>
            <a:lvl2pPr marL="914400" marR="0" lvl="1" indent="-391223" algn="l" rtl="0">
              <a:lnSpc>
                <a:spcPct val="90000"/>
              </a:lnSpc>
              <a:spcBef>
                <a:spcPts val="533"/>
              </a:spcBef>
              <a:spcAft>
                <a:spcPts val="0"/>
              </a:spcAft>
              <a:buClr>
                <a:schemeClr val="dk1"/>
              </a:buClr>
              <a:buSzPts val="2561"/>
              <a:buFont typeface="Arial"/>
              <a:buChar char="•"/>
              <a:defRPr sz="2561" b="0" i="0" u="none" strike="noStrike" cap="none">
                <a:solidFill>
                  <a:schemeClr val="dk1"/>
                </a:solidFill>
                <a:latin typeface="Calibri"/>
                <a:ea typeface="Calibri"/>
                <a:cs typeface="Calibri"/>
                <a:sym typeface="Calibri"/>
              </a:defRPr>
            </a:lvl2pPr>
            <a:lvl3pPr marL="1371600" marR="0" lvl="2" indent="-364045" algn="l" rtl="0">
              <a:lnSpc>
                <a:spcPct val="90000"/>
              </a:lnSpc>
              <a:spcBef>
                <a:spcPts val="533"/>
              </a:spcBef>
              <a:spcAft>
                <a:spcPts val="0"/>
              </a:spcAft>
              <a:buClr>
                <a:schemeClr val="dk1"/>
              </a:buClr>
              <a:buSzPts val="2133"/>
              <a:buFont typeface="Arial"/>
              <a:buChar char="•"/>
              <a:defRPr sz="2133" b="0" i="0" u="none" strike="noStrike" cap="none">
                <a:solidFill>
                  <a:schemeClr val="dk1"/>
                </a:solidFill>
                <a:latin typeface="Calibri"/>
                <a:ea typeface="Calibri"/>
                <a:cs typeface="Calibri"/>
                <a:sym typeface="Calibri"/>
              </a:defRPr>
            </a:lvl3pPr>
            <a:lvl4pPr marL="1828800" marR="0" lvl="3" indent="-350519" algn="l" rtl="0">
              <a:lnSpc>
                <a:spcPct val="90000"/>
              </a:lnSpc>
              <a:spcBef>
                <a:spcPts val="533"/>
              </a:spcBef>
              <a:spcAft>
                <a:spcPts val="0"/>
              </a:spcAft>
              <a:buClr>
                <a:schemeClr val="dk1"/>
              </a:buClr>
              <a:buSzPts val="1920"/>
              <a:buFont typeface="Arial"/>
              <a:buChar char="•"/>
              <a:defRPr sz="1920" b="0" i="0" u="none" strike="noStrike" cap="none">
                <a:solidFill>
                  <a:schemeClr val="dk1"/>
                </a:solidFill>
                <a:latin typeface="Calibri"/>
                <a:ea typeface="Calibri"/>
                <a:cs typeface="Calibri"/>
                <a:sym typeface="Calibri"/>
              </a:defRPr>
            </a:lvl4pPr>
            <a:lvl5pPr marL="2286000" marR="0" lvl="4" indent="-350520" algn="l" rtl="0">
              <a:lnSpc>
                <a:spcPct val="90000"/>
              </a:lnSpc>
              <a:spcBef>
                <a:spcPts val="533"/>
              </a:spcBef>
              <a:spcAft>
                <a:spcPts val="0"/>
              </a:spcAft>
              <a:buClr>
                <a:schemeClr val="dk1"/>
              </a:buClr>
              <a:buSzPts val="1920"/>
              <a:buFont typeface="Arial"/>
              <a:buChar char="•"/>
              <a:defRPr sz="1920" b="0" i="0" u="none" strike="noStrike" cap="none">
                <a:solidFill>
                  <a:schemeClr val="dk1"/>
                </a:solidFill>
                <a:latin typeface="Calibri"/>
                <a:ea typeface="Calibri"/>
                <a:cs typeface="Calibri"/>
                <a:sym typeface="Calibri"/>
              </a:defRPr>
            </a:lvl5pPr>
            <a:lvl6pPr marL="2743200" marR="0" lvl="5" indent="-350520" algn="l" rtl="0">
              <a:lnSpc>
                <a:spcPct val="90000"/>
              </a:lnSpc>
              <a:spcBef>
                <a:spcPts val="533"/>
              </a:spcBef>
              <a:spcAft>
                <a:spcPts val="0"/>
              </a:spcAft>
              <a:buClr>
                <a:schemeClr val="dk1"/>
              </a:buClr>
              <a:buSzPts val="1920"/>
              <a:buFont typeface="Arial"/>
              <a:buChar char="•"/>
              <a:defRPr sz="1920" b="0" i="0" u="none" strike="noStrike" cap="none">
                <a:solidFill>
                  <a:schemeClr val="dk1"/>
                </a:solidFill>
                <a:latin typeface="Calibri"/>
                <a:ea typeface="Calibri"/>
                <a:cs typeface="Calibri"/>
                <a:sym typeface="Calibri"/>
              </a:defRPr>
            </a:lvl6pPr>
            <a:lvl7pPr marL="3200400" marR="0" lvl="6" indent="-350520" algn="l" rtl="0">
              <a:lnSpc>
                <a:spcPct val="90000"/>
              </a:lnSpc>
              <a:spcBef>
                <a:spcPts val="533"/>
              </a:spcBef>
              <a:spcAft>
                <a:spcPts val="0"/>
              </a:spcAft>
              <a:buClr>
                <a:schemeClr val="dk1"/>
              </a:buClr>
              <a:buSzPts val="1920"/>
              <a:buFont typeface="Arial"/>
              <a:buChar char="•"/>
              <a:defRPr sz="1920" b="0" i="0" u="none" strike="noStrike" cap="none">
                <a:solidFill>
                  <a:schemeClr val="dk1"/>
                </a:solidFill>
                <a:latin typeface="Calibri"/>
                <a:ea typeface="Calibri"/>
                <a:cs typeface="Calibri"/>
                <a:sym typeface="Calibri"/>
              </a:defRPr>
            </a:lvl7pPr>
            <a:lvl8pPr marL="3657600" marR="0" lvl="7" indent="-350520" algn="l" rtl="0">
              <a:lnSpc>
                <a:spcPct val="90000"/>
              </a:lnSpc>
              <a:spcBef>
                <a:spcPts val="533"/>
              </a:spcBef>
              <a:spcAft>
                <a:spcPts val="0"/>
              </a:spcAft>
              <a:buClr>
                <a:schemeClr val="dk1"/>
              </a:buClr>
              <a:buSzPts val="1920"/>
              <a:buFont typeface="Arial"/>
              <a:buChar char="•"/>
              <a:defRPr sz="1920" b="0" i="0" u="none" strike="noStrike" cap="none">
                <a:solidFill>
                  <a:schemeClr val="dk1"/>
                </a:solidFill>
                <a:latin typeface="Calibri"/>
                <a:ea typeface="Calibri"/>
                <a:cs typeface="Calibri"/>
                <a:sym typeface="Calibri"/>
              </a:defRPr>
            </a:lvl8pPr>
            <a:lvl9pPr marL="4114800" marR="0" lvl="8" indent="-350520" algn="l" rtl="0">
              <a:lnSpc>
                <a:spcPct val="90000"/>
              </a:lnSpc>
              <a:spcBef>
                <a:spcPts val="533"/>
              </a:spcBef>
              <a:spcAft>
                <a:spcPts val="0"/>
              </a:spcAft>
              <a:buClr>
                <a:schemeClr val="dk1"/>
              </a:buClr>
              <a:buSzPts val="1920"/>
              <a:buFont typeface="Arial"/>
              <a:buChar char="•"/>
              <a:defRPr sz="1920" b="0" i="0" u="none" strike="noStrike" cap="none">
                <a:solidFill>
                  <a:schemeClr val="dk1"/>
                </a:solidFill>
                <a:latin typeface="Calibri"/>
                <a:ea typeface="Calibri"/>
                <a:cs typeface="Calibri"/>
                <a:sym typeface="Calibri"/>
              </a:defRPr>
            </a:lvl9pPr>
          </a:lstStyle>
          <a:p>
            <a:endParaRPr/>
          </a:p>
        </p:txBody>
      </p:sp>
      <p:sp>
        <p:nvSpPr>
          <p:cNvPr id="208" name="Google Shape;208;p32"/>
          <p:cNvSpPr txBox="1">
            <a:spLocks noGrp="1"/>
          </p:cNvSpPr>
          <p:nvPr>
            <p:ph type="dt" idx="10"/>
          </p:nvPr>
        </p:nvSpPr>
        <p:spPr>
          <a:xfrm>
            <a:off x="628650" y="4767267"/>
            <a:ext cx="2057400" cy="273844"/>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675"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209" name="Google Shape;209;p32"/>
          <p:cNvSpPr txBox="1">
            <a:spLocks noGrp="1"/>
          </p:cNvSpPr>
          <p:nvPr>
            <p:ph type="ftr" idx="11"/>
          </p:nvPr>
        </p:nvSpPr>
        <p:spPr>
          <a:xfrm>
            <a:off x="3028950" y="4767267"/>
            <a:ext cx="3086100" cy="273844"/>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SzPts val="1400"/>
              <a:buNone/>
              <a:defRPr sz="675"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210" name="Google Shape;210;p32"/>
          <p:cNvSpPr txBox="1">
            <a:spLocks noGrp="1"/>
          </p:cNvSpPr>
          <p:nvPr>
            <p:ph type="sldNum" idx="12"/>
          </p:nvPr>
        </p:nvSpPr>
        <p:spPr>
          <a:xfrm>
            <a:off x="6457951" y="4767267"/>
            <a:ext cx="2057400" cy="273844"/>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None/>
              <a:defRPr sz="675"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None/>
              <a:defRPr sz="675"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None/>
              <a:defRPr sz="675"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None/>
              <a:defRPr sz="675"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None/>
              <a:defRPr sz="675"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None/>
              <a:defRPr sz="675"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None/>
              <a:defRPr sz="675"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None/>
              <a:defRPr sz="675"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None/>
              <a:defRPr sz="675"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75" r:id="rId1"/>
    <p:sldLayoutId id="2147483676"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23"/>
        <p:cNvGrpSpPr/>
        <p:nvPr/>
      </p:nvGrpSpPr>
      <p:grpSpPr>
        <a:xfrm>
          <a:off x="0" y="0"/>
          <a:ext cx="0" cy="0"/>
          <a:chOff x="0" y="0"/>
          <a:chExt cx="0" cy="0"/>
        </a:xfrm>
      </p:grpSpPr>
      <p:pic>
        <p:nvPicPr>
          <p:cNvPr id="224" name="Google Shape;224;p35"/>
          <p:cNvPicPr preferRelativeResize="0"/>
          <p:nvPr/>
        </p:nvPicPr>
        <p:blipFill rotWithShape="1">
          <a:blip r:embed="rId3">
            <a:alphaModFix/>
          </a:blip>
          <a:srcRect/>
          <a:stretch/>
        </p:blipFill>
        <p:spPr>
          <a:xfrm>
            <a:off x="0" y="0"/>
            <a:ext cx="9144000" cy="5143500"/>
          </a:xfrm>
          <a:prstGeom prst="rect">
            <a:avLst/>
          </a:prstGeom>
          <a:noFill/>
          <a:ln>
            <a:noFill/>
          </a:ln>
        </p:spPr>
      </p:pic>
      <p:sp>
        <p:nvSpPr>
          <p:cNvPr id="225" name="Google Shape;225;p35"/>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FFC000"/>
              </a:buClr>
              <a:buSzPts val="3400"/>
              <a:buFont typeface="Avenir"/>
              <a:buNone/>
              <a:defRPr sz="3400" b="1" i="0" u="none" strike="noStrike" cap="none">
                <a:solidFill>
                  <a:srgbClr val="FFC000"/>
                </a:solidFill>
                <a:latin typeface="Avenir"/>
                <a:ea typeface="Avenir"/>
                <a:cs typeface="Avenir"/>
                <a:sym typeface="Avenir"/>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26" name="Google Shape;226;p35"/>
          <p:cNvSpPr txBox="1">
            <a:spLocks noGrp="1"/>
          </p:cNvSpPr>
          <p:nvPr>
            <p:ph type="body" idx="1"/>
          </p:nvPr>
        </p:nvSpPr>
        <p:spPr>
          <a:xfrm>
            <a:off x="457200" y="1200151"/>
            <a:ext cx="8229600" cy="3394472"/>
          </a:xfrm>
          <a:prstGeom prst="rect">
            <a:avLst/>
          </a:prstGeom>
          <a:noFill/>
          <a:ln>
            <a:noFill/>
          </a:ln>
        </p:spPr>
        <p:txBody>
          <a:bodyPr spcFirstLastPara="1" wrap="square" lIns="91425" tIns="45700" rIns="91425" bIns="45700" anchor="t" anchorCtr="0">
            <a:noAutofit/>
          </a:bodyPr>
          <a:lstStyle>
            <a:lvl1pPr marL="457200" marR="0" lvl="0" indent="-431800" algn="l" rtl="0">
              <a:lnSpc>
                <a:spcPct val="100000"/>
              </a:lnSpc>
              <a:spcBef>
                <a:spcPts val="640"/>
              </a:spcBef>
              <a:spcAft>
                <a:spcPts val="0"/>
              </a:spcAft>
              <a:buClr>
                <a:schemeClr val="accent1"/>
              </a:buClr>
              <a:buSzPts val="3200"/>
              <a:buFont typeface="Arial"/>
              <a:buChar char="•"/>
              <a:defRPr sz="3200" b="0" i="0" u="none" strike="noStrike" cap="none">
                <a:solidFill>
                  <a:srgbClr val="575A5C"/>
                </a:solidFill>
                <a:latin typeface="Avenir"/>
                <a:ea typeface="Avenir"/>
                <a:cs typeface="Avenir"/>
                <a:sym typeface="Avenir"/>
              </a:defRPr>
            </a:lvl1pPr>
            <a:lvl2pPr marL="914400" marR="0" lvl="1" indent="-406400" algn="l" rtl="0">
              <a:lnSpc>
                <a:spcPct val="100000"/>
              </a:lnSpc>
              <a:spcBef>
                <a:spcPts val="560"/>
              </a:spcBef>
              <a:spcAft>
                <a:spcPts val="0"/>
              </a:spcAft>
              <a:buClr>
                <a:schemeClr val="accent1"/>
              </a:buClr>
              <a:buSzPts val="2800"/>
              <a:buFont typeface="Arial"/>
              <a:buChar char="–"/>
              <a:defRPr sz="2800" b="0" i="0" u="none" strike="noStrike" cap="none">
                <a:solidFill>
                  <a:srgbClr val="575A5C"/>
                </a:solidFill>
                <a:latin typeface="Avenir"/>
                <a:ea typeface="Avenir"/>
                <a:cs typeface="Avenir"/>
                <a:sym typeface="Avenir"/>
              </a:defRPr>
            </a:lvl2pPr>
            <a:lvl3pPr marL="1371600" marR="0" lvl="2" indent="-381000" algn="l" rtl="0">
              <a:lnSpc>
                <a:spcPct val="100000"/>
              </a:lnSpc>
              <a:spcBef>
                <a:spcPts val="480"/>
              </a:spcBef>
              <a:spcAft>
                <a:spcPts val="0"/>
              </a:spcAft>
              <a:buClr>
                <a:schemeClr val="accent1"/>
              </a:buClr>
              <a:buSzPts val="2400"/>
              <a:buFont typeface="Arial"/>
              <a:buChar char="•"/>
              <a:defRPr sz="2400" b="0" i="0" u="none" strike="noStrike" cap="none">
                <a:solidFill>
                  <a:srgbClr val="575A5C"/>
                </a:solidFill>
                <a:latin typeface="Avenir"/>
                <a:ea typeface="Avenir"/>
                <a:cs typeface="Avenir"/>
                <a:sym typeface="Avenir"/>
              </a:defRPr>
            </a:lvl3pPr>
            <a:lvl4pPr marL="1828800" marR="0" lvl="3" indent="-355600" algn="l" rtl="0">
              <a:lnSpc>
                <a:spcPct val="100000"/>
              </a:lnSpc>
              <a:spcBef>
                <a:spcPts val="400"/>
              </a:spcBef>
              <a:spcAft>
                <a:spcPts val="0"/>
              </a:spcAft>
              <a:buClr>
                <a:schemeClr val="accent1"/>
              </a:buClr>
              <a:buSzPts val="2000"/>
              <a:buFont typeface="Arial"/>
              <a:buChar char="–"/>
              <a:defRPr sz="2000" b="0" i="0" u="none" strike="noStrike" cap="none">
                <a:solidFill>
                  <a:srgbClr val="575A5C"/>
                </a:solidFill>
                <a:latin typeface="Avenir"/>
                <a:ea typeface="Avenir"/>
                <a:cs typeface="Avenir"/>
                <a:sym typeface="Avenir"/>
              </a:defRPr>
            </a:lvl4pPr>
            <a:lvl5pPr marL="2286000" marR="0" lvl="4" indent="-355600" algn="l" rtl="0">
              <a:lnSpc>
                <a:spcPct val="100000"/>
              </a:lnSpc>
              <a:spcBef>
                <a:spcPts val="400"/>
              </a:spcBef>
              <a:spcAft>
                <a:spcPts val="0"/>
              </a:spcAft>
              <a:buClr>
                <a:schemeClr val="accent1"/>
              </a:buClr>
              <a:buSzPts val="2000"/>
              <a:buFont typeface="Arial"/>
              <a:buChar char="»"/>
              <a:defRPr sz="2000" b="0" i="0" u="none" strike="noStrike" cap="none">
                <a:solidFill>
                  <a:srgbClr val="575A5C"/>
                </a:solidFill>
                <a:latin typeface="Avenir"/>
                <a:ea typeface="Avenir"/>
                <a:cs typeface="Avenir"/>
                <a:sym typeface="Avenir"/>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27" name="Google Shape;227;p35"/>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900" b="0" i="0" u="none" strike="noStrike" cap="none">
                <a:solidFill>
                  <a:srgbClr val="3A3C3D"/>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9pPr>
          </a:lstStyle>
          <a:p>
            <a:endParaRPr/>
          </a:p>
        </p:txBody>
      </p:sp>
      <p:sp>
        <p:nvSpPr>
          <p:cNvPr id="228" name="Google Shape;228;p35"/>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900" b="0" i="0" u="none" strike="noStrike" cap="none">
                <a:solidFill>
                  <a:srgbClr val="3A3C3D"/>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9pPr>
          </a:lstStyle>
          <a:p>
            <a:endParaRPr/>
          </a:p>
        </p:txBody>
      </p:sp>
      <p:sp>
        <p:nvSpPr>
          <p:cNvPr id="229" name="Google Shape;229;p35"/>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900" b="0" i="0" u="none" strike="noStrike" cap="none">
                <a:solidFill>
                  <a:srgbClr val="3A3C3D"/>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900" b="0" i="0" u="none" strike="noStrike" cap="none">
                <a:solidFill>
                  <a:srgbClr val="3A3C3D"/>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900" b="0" i="0" u="none" strike="noStrike" cap="none">
                <a:solidFill>
                  <a:srgbClr val="3A3C3D"/>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900" b="0" i="0" u="none" strike="noStrike" cap="none">
                <a:solidFill>
                  <a:srgbClr val="3A3C3D"/>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900" b="0" i="0" u="none" strike="noStrike" cap="none">
                <a:solidFill>
                  <a:srgbClr val="3A3C3D"/>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900" b="0" i="0" u="none" strike="noStrike" cap="none">
                <a:solidFill>
                  <a:srgbClr val="3A3C3D"/>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900" b="0" i="0" u="none" strike="noStrike" cap="none">
                <a:solidFill>
                  <a:srgbClr val="3A3C3D"/>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900" b="0" i="0" u="none" strike="noStrike" cap="none">
                <a:solidFill>
                  <a:srgbClr val="3A3C3D"/>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900" b="0" i="0" u="none" strike="noStrike" cap="none">
                <a:solidFill>
                  <a:srgbClr val="3A3C3D"/>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77"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F2F2F2">
            <a:alpha val="43921"/>
          </a:srgbClr>
        </a:solidFill>
        <a:effectLst/>
      </p:bgPr>
    </p:bg>
    <p:spTree>
      <p:nvGrpSpPr>
        <p:cNvPr id="1" name="Shape 236"/>
        <p:cNvGrpSpPr/>
        <p:nvPr/>
      </p:nvGrpSpPr>
      <p:grpSpPr>
        <a:xfrm>
          <a:off x="0" y="0"/>
          <a:ext cx="0" cy="0"/>
          <a:chOff x="0" y="0"/>
          <a:chExt cx="0" cy="0"/>
        </a:xfrm>
      </p:grpSpPr>
      <p:sp>
        <p:nvSpPr>
          <p:cNvPr id="237" name="Google Shape;237;p37"/>
          <p:cNvSpPr/>
          <p:nvPr/>
        </p:nvSpPr>
        <p:spPr>
          <a:xfrm>
            <a:off x="1" y="4800600"/>
            <a:ext cx="9144001" cy="342900"/>
          </a:xfrm>
          <a:prstGeom prst="rect">
            <a:avLst/>
          </a:prstGeom>
          <a:solidFill>
            <a:srgbClr val="8283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37"/>
          <p:cNvSpPr/>
          <p:nvPr/>
        </p:nvSpPr>
        <p:spPr>
          <a:xfrm>
            <a:off x="1" y="4750737"/>
            <a:ext cx="9144001" cy="49499"/>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37"/>
          <p:cNvSpPr txBox="1">
            <a:spLocks noGrp="1"/>
          </p:cNvSpPr>
          <p:nvPr>
            <p:ph type="title"/>
          </p:nvPr>
        </p:nvSpPr>
        <p:spPr>
          <a:xfrm>
            <a:off x="822960" y="214953"/>
            <a:ext cx="7543800" cy="1088068"/>
          </a:xfrm>
          <a:prstGeom prst="rect">
            <a:avLst/>
          </a:prstGeom>
          <a:noFill/>
          <a:ln>
            <a:noFill/>
          </a:ln>
        </p:spPr>
        <p:txBody>
          <a:bodyPr spcFirstLastPara="1" wrap="square" lIns="91425" tIns="45700" rIns="91425" bIns="45700" anchor="b" anchorCtr="0">
            <a:normAutofit/>
          </a:bodyPr>
          <a:lstStyle>
            <a:lvl1pPr marR="0" lvl="0" algn="l" rtl="0">
              <a:lnSpc>
                <a:spcPct val="85000"/>
              </a:lnSpc>
              <a:spcBef>
                <a:spcPts val="0"/>
              </a:spcBef>
              <a:spcAft>
                <a:spcPts val="0"/>
              </a:spcAft>
              <a:buClr>
                <a:srgbClr val="3F3F3F"/>
              </a:buClr>
              <a:buSzPts val="4800"/>
              <a:buFont typeface="Calibri"/>
              <a:buNone/>
              <a:defRPr sz="4800" b="0" i="0" u="none" strike="noStrike" cap="none">
                <a:solidFill>
                  <a:srgbClr val="3F3F3F"/>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40" name="Google Shape;240;p37"/>
          <p:cNvSpPr txBox="1">
            <a:spLocks noGrp="1"/>
          </p:cNvSpPr>
          <p:nvPr>
            <p:ph type="body" idx="1"/>
          </p:nvPr>
        </p:nvSpPr>
        <p:spPr>
          <a:xfrm>
            <a:off x="822959" y="1384301"/>
            <a:ext cx="7543801" cy="3017520"/>
          </a:xfrm>
          <a:prstGeom prst="rect">
            <a:avLst/>
          </a:prstGeom>
          <a:noFill/>
          <a:ln>
            <a:noFill/>
          </a:ln>
        </p:spPr>
        <p:txBody>
          <a:bodyPr spcFirstLastPara="1" wrap="square" lIns="0" tIns="45700" rIns="0" bIns="45700" anchor="t" anchorCtr="0">
            <a:normAutofit/>
          </a:bodyPr>
          <a:lstStyle>
            <a:lvl1pPr marL="457200" marR="0" lvl="0" indent="-355600" algn="l" rtl="0">
              <a:lnSpc>
                <a:spcPct val="90000"/>
              </a:lnSpc>
              <a:spcBef>
                <a:spcPts val="1200"/>
              </a:spcBef>
              <a:spcAft>
                <a:spcPts val="0"/>
              </a:spcAft>
              <a:buClr>
                <a:schemeClr val="accent1"/>
              </a:buClr>
              <a:buSzPts val="2000"/>
              <a:buFont typeface="Calibri"/>
              <a:buChar char=" "/>
              <a:defRPr sz="2000" b="0" i="0" u="none" strike="noStrike" cap="none">
                <a:solidFill>
                  <a:srgbClr val="3F3F3F"/>
                </a:solidFill>
                <a:latin typeface="Calibri"/>
                <a:ea typeface="Calibri"/>
                <a:cs typeface="Calibri"/>
                <a:sym typeface="Calibri"/>
              </a:defRPr>
            </a:lvl1pPr>
            <a:lvl2pPr marL="914400" marR="0" lvl="1" indent="-342900" algn="l" rtl="0">
              <a:lnSpc>
                <a:spcPct val="90000"/>
              </a:lnSpc>
              <a:spcBef>
                <a:spcPts val="200"/>
              </a:spcBef>
              <a:spcAft>
                <a:spcPts val="0"/>
              </a:spcAft>
              <a:buClr>
                <a:schemeClr val="accent1"/>
              </a:buClr>
              <a:buSzPts val="1800"/>
              <a:buFont typeface="Calibri"/>
              <a:buChar char="◦"/>
              <a:defRPr sz="1800" b="0" i="0" u="none" strike="noStrike" cap="none">
                <a:solidFill>
                  <a:srgbClr val="3F3F3F"/>
                </a:solidFill>
                <a:latin typeface="Calibri"/>
                <a:ea typeface="Calibri"/>
                <a:cs typeface="Calibri"/>
                <a:sym typeface="Calibri"/>
              </a:defRPr>
            </a:lvl2pPr>
            <a:lvl3pPr marL="1371600" marR="0" lvl="2"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8pPr>
            <a:lvl9pPr marL="4114800" marR="0" lvl="8" indent="-317500" algn="l" rtl="0">
              <a:lnSpc>
                <a:spcPct val="90000"/>
              </a:lnSpc>
              <a:spcBef>
                <a:spcPts val="400"/>
              </a:spcBef>
              <a:spcAft>
                <a:spcPts val="40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9pPr>
          </a:lstStyle>
          <a:p>
            <a:endParaRPr/>
          </a:p>
        </p:txBody>
      </p:sp>
      <p:sp>
        <p:nvSpPr>
          <p:cNvPr id="241" name="Google Shape;241;p37"/>
          <p:cNvSpPr txBox="1">
            <a:spLocks noGrp="1"/>
          </p:cNvSpPr>
          <p:nvPr>
            <p:ph type="dt" idx="10"/>
          </p:nvPr>
        </p:nvSpPr>
        <p:spPr>
          <a:xfrm>
            <a:off x="822962" y="4844840"/>
            <a:ext cx="1854203" cy="273844"/>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675" b="0" i="0" u="none" strike="noStrike" cap="none">
                <a:solidFill>
                  <a:srgbClr val="FFFFFF"/>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242" name="Google Shape;242;p37"/>
          <p:cNvSpPr txBox="1">
            <a:spLocks noGrp="1"/>
          </p:cNvSpPr>
          <p:nvPr>
            <p:ph type="ftr" idx="11"/>
          </p:nvPr>
        </p:nvSpPr>
        <p:spPr>
          <a:xfrm>
            <a:off x="2764640" y="4844840"/>
            <a:ext cx="3617103" cy="273844"/>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SzPts val="1400"/>
              <a:buNone/>
              <a:defRPr sz="675" b="0" i="0" u="none" strike="noStrike" cap="none">
                <a:solidFill>
                  <a:srgbClr val="FFFFFF"/>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243" name="Google Shape;243;p37"/>
          <p:cNvSpPr txBox="1">
            <a:spLocks noGrp="1"/>
          </p:cNvSpPr>
          <p:nvPr>
            <p:ph type="sldNum" idx="12"/>
          </p:nvPr>
        </p:nvSpPr>
        <p:spPr>
          <a:xfrm>
            <a:off x="7425345" y="4844840"/>
            <a:ext cx="984019" cy="273844"/>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None/>
              <a:defRPr sz="788" b="0" i="0" u="none" strike="noStrike" cap="none">
                <a:solidFill>
                  <a:srgbClr val="FFFFFF"/>
                </a:solidFill>
                <a:latin typeface="Arial"/>
                <a:ea typeface="Arial"/>
                <a:cs typeface="Arial"/>
                <a:sym typeface="Arial"/>
              </a:defRPr>
            </a:lvl1pPr>
            <a:lvl2pPr marL="0" marR="0" lvl="1" indent="0" algn="r" rtl="0">
              <a:lnSpc>
                <a:spcPct val="100000"/>
              </a:lnSpc>
              <a:spcBef>
                <a:spcPts val="0"/>
              </a:spcBef>
              <a:spcAft>
                <a:spcPts val="0"/>
              </a:spcAft>
              <a:buNone/>
              <a:defRPr sz="788" b="0" i="0" u="none" strike="noStrike" cap="none">
                <a:solidFill>
                  <a:srgbClr val="FFFFFF"/>
                </a:solidFill>
                <a:latin typeface="Arial"/>
                <a:ea typeface="Arial"/>
                <a:cs typeface="Arial"/>
                <a:sym typeface="Arial"/>
              </a:defRPr>
            </a:lvl2pPr>
            <a:lvl3pPr marL="0" marR="0" lvl="2" indent="0" algn="r" rtl="0">
              <a:lnSpc>
                <a:spcPct val="100000"/>
              </a:lnSpc>
              <a:spcBef>
                <a:spcPts val="0"/>
              </a:spcBef>
              <a:spcAft>
                <a:spcPts val="0"/>
              </a:spcAft>
              <a:buNone/>
              <a:defRPr sz="788" b="0" i="0" u="none" strike="noStrike" cap="none">
                <a:solidFill>
                  <a:srgbClr val="FFFFFF"/>
                </a:solidFill>
                <a:latin typeface="Arial"/>
                <a:ea typeface="Arial"/>
                <a:cs typeface="Arial"/>
                <a:sym typeface="Arial"/>
              </a:defRPr>
            </a:lvl3pPr>
            <a:lvl4pPr marL="0" marR="0" lvl="3" indent="0" algn="r" rtl="0">
              <a:lnSpc>
                <a:spcPct val="100000"/>
              </a:lnSpc>
              <a:spcBef>
                <a:spcPts val="0"/>
              </a:spcBef>
              <a:spcAft>
                <a:spcPts val="0"/>
              </a:spcAft>
              <a:buNone/>
              <a:defRPr sz="788" b="0" i="0" u="none" strike="noStrike" cap="none">
                <a:solidFill>
                  <a:srgbClr val="FFFFFF"/>
                </a:solidFill>
                <a:latin typeface="Arial"/>
                <a:ea typeface="Arial"/>
                <a:cs typeface="Arial"/>
                <a:sym typeface="Arial"/>
              </a:defRPr>
            </a:lvl4pPr>
            <a:lvl5pPr marL="0" marR="0" lvl="4" indent="0" algn="r" rtl="0">
              <a:lnSpc>
                <a:spcPct val="100000"/>
              </a:lnSpc>
              <a:spcBef>
                <a:spcPts val="0"/>
              </a:spcBef>
              <a:spcAft>
                <a:spcPts val="0"/>
              </a:spcAft>
              <a:buNone/>
              <a:defRPr sz="788" b="0" i="0" u="none" strike="noStrike" cap="none">
                <a:solidFill>
                  <a:srgbClr val="FFFFFF"/>
                </a:solidFill>
                <a:latin typeface="Arial"/>
                <a:ea typeface="Arial"/>
                <a:cs typeface="Arial"/>
                <a:sym typeface="Arial"/>
              </a:defRPr>
            </a:lvl5pPr>
            <a:lvl6pPr marL="0" marR="0" lvl="5" indent="0" algn="r" rtl="0">
              <a:lnSpc>
                <a:spcPct val="100000"/>
              </a:lnSpc>
              <a:spcBef>
                <a:spcPts val="0"/>
              </a:spcBef>
              <a:spcAft>
                <a:spcPts val="0"/>
              </a:spcAft>
              <a:buNone/>
              <a:defRPr sz="788" b="0" i="0" u="none" strike="noStrike" cap="none">
                <a:solidFill>
                  <a:srgbClr val="FFFFFF"/>
                </a:solidFill>
                <a:latin typeface="Arial"/>
                <a:ea typeface="Arial"/>
                <a:cs typeface="Arial"/>
                <a:sym typeface="Arial"/>
              </a:defRPr>
            </a:lvl6pPr>
            <a:lvl7pPr marL="0" marR="0" lvl="6" indent="0" algn="r" rtl="0">
              <a:lnSpc>
                <a:spcPct val="100000"/>
              </a:lnSpc>
              <a:spcBef>
                <a:spcPts val="0"/>
              </a:spcBef>
              <a:spcAft>
                <a:spcPts val="0"/>
              </a:spcAft>
              <a:buNone/>
              <a:defRPr sz="788" b="0" i="0" u="none" strike="noStrike" cap="none">
                <a:solidFill>
                  <a:srgbClr val="FFFFFF"/>
                </a:solidFill>
                <a:latin typeface="Arial"/>
                <a:ea typeface="Arial"/>
                <a:cs typeface="Arial"/>
                <a:sym typeface="Arial"/>
              </a:defRPr>
            </a:lvl7pPr>
            <a:lvl8pPr marL="0" marR="0" lvl="7" indent="0" algn="r" rtl="0">
              <a:lnSpc>
                <a:spcPct val="100000"/>
              </a:lnSpc>
              <a:spcBef>
                <a:spcPts val="0"/>
              </a:spcBef>
              <a:spcAft>
                <a:spcPts val="0"/>
              </a:spcAft>
              <a:buNone/>
              <a:defRPr sz="788" b="0" i="0" u="none" strike="noStrike" cap="none">
                <a:solidFill>
                  <a:srgbClr val="FFFFFF"/>
                </a:solidFill>
                <a:latin typeface="Arial"/>
                <a:ea typeface="Arial"/>
                <a:cs typeface="Arial"/>
                <a:sym typeface="Arial"/>
              </a:defRPr>
            </a:lvl8pPr>
            <a:lvl9pPr marL="0" marR="0" lvl="8" indent="0" algn="r" rtl="0">
              <a:lnSpc>
                <a:spcPct val="100000"/>
              </a:lnSpc>
              <a:spcBef>
                <a:spcPts val="0"/>
              </a:spcBef>
              <a:spcAft>
                <a:spcPts val="0"/>
              </a:spcAft>
              <a:buNone/>
              <a:defRPr sz="788" b="0" i="0" u="none" strike="noStrike" cap="none">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cxnSp>
        <p:nvCxnSpPr>
          <p:cNvPr id="244" name="Google Shape;244;p37"/>
          <p:cNvCxnSpPr/>
          <p:nvPr/>
        </p:nvCxnSpPr>
        <p:spPr>
          <a:xfrm>
            <a:off x="895149" y="1303384"/>
            <a:ext cx="7475220" cy="0"/>
          </a:xfrm>
          <a:prstGeom prst="straightConnector1">
            <a:avLst/>
          </a:prstGeom>
          <a:noFill/>
          <a:ln w="9525" cap="flat" cmpd="sng">
            <a:solidFill>
              <a:srgbClr val="7F7F7F"/>
            </a:solidFill>
            <a:prstDash val="solid"/>
            <a:round/>
            <a:headEnd type="none" w="sm" len="sm"/>
            <a:tailEnd type="none" w="sm" len="sm"/>
          </a:ln>
        </p:spPr>
      </p:cxnSp>
      <p:sp>
        <p:nvSpPr>
          <p:cNvPr id="245" name="Google Shape;245;p37" descr="yellow arc"/>
          <p:cNvSpPr/>
          <p:nvPr/>
        </p:nvSpPr>
        <p:spPr>
          <a:xfrm>
            <a:off x="-2383" y="0"/>
            <a:ext cx="8581579" cy="4028117"/>
          </a:xfrm>
          <a:custGeom>
            <a:avLst/>
            <a:gdLst/>
            <a:ahLst/>
            <a:cxnLst/>
            <a:rect l="l" t="t" r="r" b="b"/>
            <a:pathLst>
              <a:path w="21619" h="21564" extrusionOk="0">
                <a:moveTo>
                  <a:pt x="0" y="0"/>
                </a:moveTo>
                <a:lnTo>
                  <a:pt x="21619" y="0"/>
                </a:lnTo>
                <a:cubicBezTo>
                  <a:pt x="15503" y="506"/>
                  <a:pt x="12002" y="3595"/>
                  <a:pt x="10132" y="5336"/>
                </a:cubicBezTo>
                <a:cubicBezTo>
                  <a:pt x="5756" y="10062"/>
                  <a:pt x="2266" y="16655"/>
                  <a:pt x="9" y="21564"/>
                </a:cubicBezTo>
                <a:cubicBezTo>
                  <a:pt x="-8" y="14626"/>
                  <a:pt x="17" y="6938"/>
                  <a:pt x="0" y="0"/>
                </a:cubicBezTo>
                <a:close/>
              </a:path>
            </a:pathLst>
          </a:custGeom>
          <a:solidFill>
            <a:srgbClr val="FFB5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350" b="0" i="0" u="none" strike="noStrike" cap="none">
              <a:solidFill>
                <a:schemeClr val="lt1"/>
              </a:solidFill>
              <a:latin typeface="Arial"/>
              <a:ea typeface="Arial"/>
              <a:cs typeface="Arial"/>
              <a:sym typeface="Arial"/>
            </a:endParaRPr>
          </a:p>
        </p:txBody>
      </p:sp>
      <p:sp>
        <p:nvSpPr>
          <p:cNvPr id="246" name="Google Shape;246;p37" descr="teal arc"/>
          <p:cNvSpPr/>
          <p:nvPr/>
        </p:nvSpPr>
        <p:spPr>
          <a:xfrm>
            <a:off x="1" y="685800"/>
            <a:ext cx="9171331" cy="4451821"/>
          </a:xfrm>
          <a:custGeom>
            <a:avLst/>
            <a:gdLst/>
            <a:ahLst/>
            <a:cxnLst/>
            <a:rect l="l" t="t" r="r" b="b"/>
            <a:pathLst>
              <a:path w="9158149" h="5911488" extrusionOk="0">
                <a:moveTo>
                  <a:pt x="0" y="0"/>
                </a:moveTo>
                <a:cubicBezTo>
                  <a:pt x="1331958" y="738081"/>
                  <a:pt x="2733779" y="1837284"/>
                  <a:pt x="3503973" y="2587666"/>
                </a:cubicBezTo>
                <a:cubicBezTo>
                  <a:pt x="4255655" y="3288842"/>
                  <a:pt x="5314336" y="4732968"/>
                  <a:pt x="5593166" y="5234522"/>
                </a:cubicBezTo>
                <a:cubicBezTo>
                  <a:pt x="6847903" y="4610565"/>
                  <a:pt x="8493877" y="4564913"/>
                  <a:pt x="9158149" y="4592928"/>
                </a:cubicBezTo>
                <a:cubicBezTo>
                  <a:pt x="9155652" y="5036365"/>
                  <a:pt x="9141376" y="5468051"/>
                  <a:pt x="9138879" y="5911488"/>
                </a:cubicBezTo>
                <a:lnTo>
                  <a:pt x="7222" y="5909551"/>
                </a:lnTo>
                <a:cubicBezTo>
                  <a:pt x="7222" y="3933818"/>
                  <a:pt x="0" y="1975733"/>
                  <a:pt x="0" y="0"/>
                </a:cubicBezTo>
                <a:close/>
              </a:path>
            </a:pathLst>
          </a:custGeom>
          <a:solidFill>
            <a:srgbClr val="00AEC7"/>
          </a:solidFill>
          <a:ln>
            <a:noFill/>
          </a:ln>
          <a:effectLst>
            <a:outerShdw blurRad="139700" dist="25400" algn="ctr" rotWithShape="0">
              <a:srgbClr val="797964">
                <a:alpha val="6196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350" b="0" i="0" u="none" strike="noStrike" cap="none">
              <a:solidFill>
                <a:schemeClr val="lt1"/>
              </a:solidFill>
              <a:latin typeface="Arial"/>
              <a:ea typeface="Arial"/>
              <a:cs typeface="Arial"/>
              <a:sym typeface="Arial"/>
            </a:endParaRPr>
          </a:p>
        </p:txBody>
      </p:sp>
      <p:sp>
        <p:nvSpPr>
          <p:cNvPr id="247" name="Google Shape;247;p37"/>
          <p:cNvSpPr txBox="1"/>
          <p:nvPr/>
        </p:nvSpPr>
        <p:spPr>
          <a:xfrm>
            <a:off x="5257800" y="2845926"/>
            <a:ext cx="3442504" cy="600436"/>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00000"/>
              </a:buClr>
              <a:buSzPts val="1800"/>
              <a:buFont typeface="Arial"/>
              <a:buNone/>
            </a:pPr>
            <a:r>
              <a:rPr lang="en" sz="1800" b="0" i="0" u="none" strike="noStrike" cap="none">
                <a:solidFill>
                  <a:schemeClr val="dk1"/>
                </a:solidFill>
                <a:latin typeface="Calibri"/>
                <a:ea typeface="Calibri"/>
                <a:cs typeface="Calibri"/>
                <a:sym typeface="Calibri"/>
              </a:rPr>
              <a:t>CLICK TO EDIT MASTER TITLE STYLE</a:t>
            </a:r>
            <a:endParaRPr/>
          </a:p>
        </p:txBody>
      </p:sp>
      <p:sp>
        <p:nvSpPr>
          <p:cNvPr id="248" name="Google Shape;248;p37" descr="dark teal arc"/>
          <p:cNvSpPr/>
          <p:nvPr/>
        </p:nvSpPr>
        <p:spPr>
          <a:xfrm>
            <a:off x="-2539" y="2469495"/>
            <a:ext cx="4926439" cy="2674006"/>
          </a:xfrm>
          <a:custGeom>
            <a:avLst/>
            <a:gdLst/>
            <a:ahLst/>
            <a:cxnLst/>
            <a:rect l="l" t="t" r="r" b="b"/>
            <a:pathLst>
              <a:path w="4926439" h="3565341" extrusionOk="0">
                <a:moveTo>
                  <a:pt x="1800" y="0"/>
                </a:moveTo>
                <a:cubicBezTo>
                  <a:pt x="1087731" y="451050"/>
                  <a:pt x="1562696" y="746285"/>
                  <a:pt x="2808543" y="1619678"/>
                </a:cubicBezTo>
                <a:cubicBezTo>
                  <a:pt x="3798052" y="2427466"/>
                  <a:pt x="4258067" y="2789075"/>
                  <a:pt x="4926439" y="3561258"/>
                </a:cubicBezTo>
                <a:lnTo>
                  <a:pt x="0" y="3565341"/>
                </a:lnTo>
                <a:cubicBezTo>
                  <a:pt x="0" y="1589608"/>
                  <a:pt x="1800" y="1975733"/>
                  <a:pt x="1800" y="0"/>
                </a:cubicBezTo>
                <a:close/>
              </a:path>
            </a:pathLst>
          </a:custGeom>
          <a:solidFill>
            <a:srgbClr val="01677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350" b="0" i="0" u="none" strike="noStrike" cap="none">
              <a:solidFill>
                <a:schemeClr val="lt1"/>
              </a:solidFill>
              <a:latin typeface="Arial"/>
              <a:ea typeface="Arial"/>
              <a:cs typeface="Arial"/>
              <a:sym typeface="Arial"/>
            </a:endParaRPr>
          </a:p>
        </p:txBody>
      </p:sp>
      <p:sp>
        <p:nvSpPr>
          <p:cNvPr id="249" name="Google Shape;249;p37"/>
          <p:cNvSpPr/>
          <p:nvPr/>
        </p:nvSpPr>
        <p:spPr>
          <a:xfrm>
            <a:off x="551012" y="-1"/>
            <a:ext cx="8627911" cy="5143501"/>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350" b="0" i="0" u="none" strike="noStrike" cap="none">
              <a:solidFill>
                <a:schemeClr val="lt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78"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56"/>
        <p:cNvGrpSpPr/>
        <p:nvPr/>
      </p:nvGrpSpPr>
      <p:grpSpPr>
        <a:xfrm>
          <a:off x="0" y="0"/>
          <a:ext cx="0" cy="0"/>
          <a:chOff x="0" y="0"/>
          <a:chExt cx="0" cy="0"/>
        </a:xfrm>
      </p:grpSpPr>
      <p:sp>
        <p:nvSpPr>
          <p:cNvPr id="257" name="Google Shape;257;p39"/>
          <p:cNvSpPr txBox="1">
            <a:spLocks noGrp="1"/>
          </p:cNvSpPr>
          <p:nvPr>
            <p:ph type="title"/>
          </p:nvPr>
        </p:nvSpPr>
        <p:spPr>
          <a:xfrm>
            <a:off x="628650" y="628650"/>
            <a:ext cx="7829400" cy="651300"/>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58" name="Google Shape;258;p39"/>
          <p:cNvSpPr txBox="1">
            <a:spLocks noGrp="1"/>
          </p:cNvSpPr>
          <p:nvPr>
            <p:ph type="body" idx="1"/>
          </p:nvPr>
        </p:nvSpPr>
        <p:spPr>
          <a:xfrm>
            <a:off x="628650" y="1314450"/>
            <a:ext cx="7829400" cy="3280200"/>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L="914400" marR="0" lvl="1" indent="-368300" algn="l" rtl="0">
              <a:lnSpc>
                <a:spcPct val="90000"/>
              </a:lnSpc>
              <a:spcBef>
                <a:spcPts val="500"/>
              </a:spcBef>
              <a:spcAft>
                <a:spcPts val="0"/>
              </a:spcAft>
              <a:buClr>
                <a:schemeClr val="dk1"/>
              </a:buClr>
              <a:buSzPts val="2200"/>
              <a:buFont typeface="Arial"/>
              <a:buChar char="•"/>
              <a:defRPr sz="22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59" name="Google Shape;259;p39"/>
          <p:cNvSpPr/>
          <p:nvPr/>
        </p:nvSpPr>
        <p:spPr>
          <a:xfrm>
            <a:off x="0" y="-1"/>
            <a:ext cx="6248400" cy="567600"/>
          </a:xfrm>
          <a:prstGeom prst="rect">
            <a:avLst/>
          </a:prstGeom>
          <a:solidFill>
            <a:srgbClr val="00AEC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60" name="Google Shape;260;p39"/>
          <p:cNvSpPr txBox="1">
            <a:spLocks noGrp="1"/>
          </p:cNvSpPr>
          <p:nvPr>
            <p:ph type="dt" idx="10"/>
          </p:nvPr>
        </p:nvSpPr>
        <p:spPr>
          <a:xfrm>
            <a:off x="628650" y="4767263"/>
            <a:ext cx="2057400" cy="2739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7F7F7F"/>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261" name="Google Shape;261;p39"/>
          <p:cNvSpPr txBox="1">
            <a:spLocks noGrp="1"/>
          </p:cNvSpPr>
          <p:nvPr>
            <p:ph type="ftr" idx="11"/>
          </p:nvPr>
        </p:nvSpPr>
        <p:spPr>
          <a:xfrm>
            <a:off x="3028950" y="4767263"/>
            <a:ext cx="3086100" cy="2739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7F7F7F"/>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262" name="Google Shape;262;p39"/>
          <p:cNvSpPr txBox="1">
            <a:spLocks noGrp="1"/>
          </p:cNvSpPr>
          <p:nvPr>
            <p:ph type="sldNum" idx="12"/>
          </p:nvPr>
        </p:nvSpPr>
        <p:spPr>
          <a:xfrm>
            <a:off x="6457950" y="4767263"/>
            <a:ext cx="2057400" cy="2739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200"/>
              <a:buFont typeface="Arial"/>
              <a:buNone/>
              <a:defRPr sz="1200" b="0" i="0" u="none" strike="noStrike" cap="none">
                <a:solidFill>
                  <a:srgbClr val="7F7F7F"/>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200"/>
              <a:buFont typeface="Arial"/>
              <a:buNone/>
              <a:defRPr sz="1200" b="0" i="0" u="none" strike="noStrike" cap="none">
                <a:solidFill>
                  <a:srgbClr val="7F7F7F"/>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200"/>
              <a:buFont typeface="Arial"/>
              <a:buNone/>
              <a:defRPr sz="1200" b="0" i="0" u="none" strike="noStrike" cap="none">
                <a:solidFill>
                  <a:srgbClr val="7F7F7F"/>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200"/>
              <a:buFont typeface="Arial"/>
              <a:buNone/>
              <a:defRPr sz="1200" b="0" i="0" u="none" strike="noStrike" cap="none">
                <a:solidFill>
                  <a:srgbClr val="7F7F7F"/>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200"/>
              <a:buFont typeface="Arial"/>
              <a:buNone/>
              <a:defRPr sz="1200" b="0" i="0" u="none" strike="noStrike" cap="none">
                <a:solidFill>
                  <a:srgbClr val="7F7F7F"/>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200"/>
              <a:buFont typeface="Arial"/>
              <a:buNone/>
              <a:defRPr sz="1200" b="0" i="0" u="none" strike="noStrike" cap="none">
                <a:solidFill>
                  <a:srgbClr val="7F7F7F"/>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200"/>
              <a:buFont typeface="Arial"/>
              <a:buNone/>
              <a:defRPr sz="1200" b="0" i="0" u="none" strike="noStrike" cap="none">
                <a:solidFill>
                  <a:srgbClr val="7F7F7F"/>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200"/>
              <a:buFont typeface="Arial"/>
              <a:buNone/>
              <a:defRPr sz="1200" b="0" i="0" u="none" strike="noStrike" cap="none">
                <a:solidFill>
                  <a:srgbClr val="7F7F7F"/>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200"/>
              <a:buFont typeface="Arial"/>
              <a:buNone/>
              <a:defRPr sz="1200" b="0" i="0" u="none" strike="noStrike" cap="none">
                <a:solidFill>
                  <a:srgbClr val="7F7F7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
        <p:nvSpPr>
          <p:cNvPr id="263" name="Google Shape;263;p39"/>
          <p:cNvSpPr/>
          <p:nvPr/>
        </p:nvSpPr>
        <p:spPr>
          <a:xfrm>
            <a:off x="7772400" y="0"/>
            <a:ext cx="1371600" cy="567600"/>
          </a:xfrm>
          <a:prstGeom prst="rect">
            <a:avLst/>
          </a:prstGeom>
          <a:solidFill>
            <a:srgbClr val="00AEC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264" name="Google Shape;264;p39" descr="FCPS Logo"/>
          <p:cNvPicPr preferRelativeResize="0"/>
          <p:nvPr/>
        </p:nvPicPr>
        <p:blipFill rotWithShape="1">
          <a:blip r:embed="rId14">
            <a:alphaModFix/>
          </a:blip>
          <a:srcRect/>
          <a:stretch/>
        </p:blipFill>
        <p:spPr>
          <a:xfrm>
            <a:off x="6505943" y="45495"/>
            <a:ext cx="778392" cy="526005"/>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36"/>
        <p:cNvGrpSpPr/>
        <p:nvPr/>
      </p:nvGrpSpPr>
      <p:grpSpPr>
        <a:xfrm>
          <a:off x="0" y="0"/>
          <a:ext cx="0" cy="0"/>
          <a:chOff x="0" y="0"/>
          <a:chExt cx="0" cy="0"/>
        </a:xfrm>
      </p:grpSpPr>
      <p:sp>
        <p:nvSpPr>
          <p:cNvPr id="337" name="Google Shape;337;p52"/>
          <p:cNvSpPr txBox="1">
            <a:spLocks noGrp="1"/>
          </p:cNvSpPr>
          <p:nvPr>
            <p:ph type="title"/>
          </p:nvPr>
        </p:nvSpPr>
        <p:spPr>
          <a:xfrm>
            <a:off x="628650" y="628650"/>
            <a:ext cx="7829400" cy="651300"/>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38" name="Google Shape;338;p52"/>
          <p:cNvSpPr txBox="1">
            <a:spLocks noGrp="1"/>
          </p:cNvSpPr>
          <p:nvPr>
            <p:ph type="body" idx="1"/>
          </p:nvPr>
        </p:nvSpPr>
        <p:spPr>
          <a:xfrm>
            <a:off x="628650" y="1314450"/>
            <a:ext cx="7829400" cy="3280200"/>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L="914400" marR="0" lvl="1" indent="-368300" algn="l" rtl="0">
              <a:lnSpc>
                <a:spcPct val="90000"/>
              </a:lnSpc>
              <a:spcBef>
                <a:spcPts val="500"/>
              </a:spcBef>
              <a:spcAft>
                <a:spcPts val="0"/>
              </a:spcAft>
              <a:buClr>
                <a:schemeClr val="dk1"/>
              </a:buClr>
              <a:buSzPts val="2200"/>
              <a:buFont typeface="Arial"/>
              <a:buChar char="•"/>
              <a:defRPr sz="22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339" name="Google Shape;339;p52"/>
          <p:cNvSpPr/>
          <p:nvPr/>
        </p:nvSpPr>
        <p:spPr>
          <a:xfrm>
            <a:off x="0" y="-1"/>
            <a:ext cx="6248400" cy="567600"/>
          </a:xfrm>
          <a:prstGeom prst="rect">
            <a:avLst/>
          </a:prstGeom>
          <a:solidFill>
            <a:srgbClr val="00AEC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40" name="Google Shape;340;p52"/>
          <p:cNvSpPr txBox="1">
            <a:spLocks noGrp="1"/>
          </p:cNvSpPr>
          <p:nvPr>
            <p:ph type="dt" idx="10"/>
          </p:nvPr>
        </p:nvSpPr>
        <p:spPr>
          <a:xfrm>
            <a:off x="628650" y="4767263"/>
            <a:ext cx="2057400" cy="2739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7F7F7F"/>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341" name="Google Shape;341;p52"/>
          <p:cNvSpPr txBox="1">
            <a:spLocks noGrp="1"/>
          </p:cNvSpPr>
          <p:nvPr>
            <p:ph type="ftr" idx="11"/>
          </p:nvPr>
        </p:nvSpPr>
        <p:spPr>
          <a:xfrm>
            <a:off x="3028950" y="4767263"/>
            <a:ext cx="3086100" cy="2739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7F7F7F"/>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342" name="Google Shape;342;p52"/>
          <p:cNvSpPr txBox="1">
            <a:spLocks noGrp="1"/>
          </p:cNvSpPr>
          <p:nvPr>
            <p:ph type="sldNum" idx="12"/>
          </p:nvPr>
        </p:nvSpPr>
        <p:spPr>
          <a:xfrm>
            <a:off x="6457950" y="4767263"/>
            <a:ext cx="2057400" cy="2739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200"/>
              <a:buFont typeface="Arial"/>
              <a:buNone/>
              <a:defRPr sz="1200" b="0" i="0" u="none" strike="noStrike" cap="none">
                <a:solidFill>
                  <a:srgbClr val="7F7F7F"/>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200"/>
              <a:buFont typeface="Arial"/>
              <a:buNone/>
              <a:defRPr sz="1200" b="0" i="0" u="none" strike="noStrike" cap="none">
                <a:solidFill>
                  <a:srgbClr val="7F7F7F"/>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200"/>
              <a:buFont typeface="Arial"/>
              <a:buNone/>
              <a:defRPr sz="1200" b="0" i="0" u="none" strike="noStrike" cap="none">
                <a:solidFill>
                  <a:srgbClr val="7F7F7F"/>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200"/>
              <a:buFont typeface="Arial"/>
              <a:buNone/>
              <a:defRPr sz="1200" b="0" i="0" u="none" strike="noStrike" cap="none">
                <a:solidFill>
                  <a:srgbClr val="7F7F7F"/>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200"/>
              <a:buFont typeface="Arial"/>
              <a:buNone/>
              <a:defRPr sz="1200" b="0" i="0" u="none" strike="noStrike" cap="none">
                <a:solidFill>
                  <a:srgbClr val="7F7F7F"/>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200"/>
              <a:buFont typeface="Arial"/>
              <a:buNone/>
              <a:defRPr sz="1200" b="0" i="0" u="none" strike="noStrike" cap="none">
                <a:solidFill>
                  <a:srgbClr val="7F7F7F"/>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200"/>
              <a:buFont typeface="Arial"/>
              <a:buNone/>
              <a:defRPr sz="1200" b="0" i="0" u="none" strike="noStrike" cap="none">
                <a:solidFill>
                  <a:srgbClr val="7F7F7F"/>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200"/>
              <a:buFont typeface="Arial"/>
              <a:buNone/>
              <a:defRPr sz="1200" b="0" i="0" u="none" strike="noStrike" cap="none">
                <a:solidFill>
                  <a:srgbClr val="7F7F7F"/>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200"/>
              <a:buFont typeface="Arial"/>
              <a:buNone/>
              <a:defRPr sz="1200" b="0" i="0" u="none" strike="noStrike" cap="none">
                <a:solidFill>
                  <a:srgbClr val="7F7F7F"/>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
              <a:t>‹#›</a:t>
            </a:fld>
            <a:endParaRPr/>
          </a:p>
        </p:txBody>
      </p:sp>
      <p:sp>
        <p:nvSpPr>
          <p:cNvPr id="343" name="Google Shape;343;p52"/>
          <p:cNvSpPr/>
          <p:nvPr/>
        </p:nvSpPr>
        <p:spPr>
          <a:xfrm>
            <a:off x="7772400" y="0"/>
            <a:ext cx="1371600" cy="567600"/>
          </a:xfrm>
          <a:prstGeom prst="rect">
            <a:avLst/>
          </a:prstGeom>
          <a:solidFill>
            <a:srgbClr val="00AEC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344" name="Google Shape;344;p52" descr="FCPS Logo"/>
          <p:cNvPicPr preferRelativeResize="0"/>
          <p:nvPr/>
        </p:nvPicPr>
        <p:blipFill rotWithShape="1">
          <a:blip r:embed="rId6">
            <a:alphaModFix/>
          </a:blip>
          <a:srcRect/>
          <a:stretch/>
        </p:blipFill>
        <p:spPr>
          <a:xfrm>
            <a:off x="6505943" y="45495"/>
            <a:ext cx="778392" cy="526005"/>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27.xml"/></Relationships>
</file>

<file path=ppt/slides/_rels/slide11.xml.rels><?xml version="1.0" encoding="UTF-8" standalone="yes"?>
<Relationships xmlns="http://schemas.openxmlformats.org/package/2006/relationships"><Relationship Id="rId3" Type="http://schemas.openxmlformats.org/officeDocument/2006/relationships/hyperlink" Target="https://www.hopkinsmedicine.org/health/wellness-and-prevention/what-does-vaping-do-to-your-lungs" TargetMode="External"/><Relationship Id="rId2" Type="http://schemas.openxmlformats.org/officeDocument/2006/relationships/notesSlide" Target="../notesSlides/notesSlide11.xml"/><Relationship Id="rId1" Type="http://schemas.openxmlformats.org/officeDocument/2006/relationships/slideLayout" Target="../slideLayouts/slideLayout31.xml"/></Relationships>
</file>

<file path=ppt/slides/_rels/slide12.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32.xml"/><Relationship Id="rId6" Type="http://schemas.openxmlformats.org/officeDocument/2006/relationships/image" Target="../media/image25.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30.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32.xml"/></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60.xml"/></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62.xml"/></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62.xml"/><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51.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5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0.xml"/><Relationship Id="rId1" Type="http://schemas.openxmlformats.org/officeDocument/2006/relationships/slideLayout" Target="../slideLayouts/slideLayout45.xml"/></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1.xml"/><Relationship Id="rId1" Type="http://schemas.openxmlformats.org/officeDocument/2006/relationships/slideLayout" Target="../slideLayouts/slideLayout34.xml"/><Relationship Id="rId5" Type="http://schemas.openxmlformats.org/officeDocument/2006/relationships/image" Target="../media/image41.jpg"/><Relationship Id="rId4" Type="http://schemas.openxmlformats.org/officeDocument/2006/relationships/image" Target="../media/image40.png"/></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2.xml"/><Relationship Id="rId1" Type="http://schemas.openxmlformats.org/officeDocument/2006/relationships/slideLayout" Target="../slideLayouts/slideLayout46.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3.xml"/><Relationship Id="rId1" Type="http://schemas.openxmlformats.org/officeDocument/2006/relationships/slideLayout" Target="../slideLayouts/slideLayout62.xml"/></Relationships>
</file>

<file path=ppt/slides/_rels/slide24.xml.rels><?xml version="1.0" encoding="UTF-8" standalone="yes"?>
<Relationships xmlns="http://schemas.openxmlformats.org/package/2006/relationships"><Relationship Id="rId3" Type="http://schemas.openxmlformats.org/officeDocument/2006/relationships/hyperlink" Target="http://bit.ly/revive-csb" TargetMode="External"/><Relationship Id="rId2" Type="http://schemas.openxmlformats.org/officeDocument/2006/relationships/notesSlide" Target="../notesSlides/notesSlide24.xml"/><Relationship Id="rId1" Type="http://schemas.openxmlformats.org/officeDocument/2006/relationships/slideLayout" Target="../slideLayouts/slideLayout47.xml"/><Relationship Id="rId5" Type="http://schemas.openxmlformats.org/officeDocument/2006/relationships/image" Target="../media/image48.png"/><Relationship Id="rId4" Type="http://schemas.openxmlformats.org/officeDocument/2006/relationships/image" Target="../media/image47.png"/></Relationships>
</file>

<file path=ppt/slides/_rels/slide2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5.xml"/><Relationship Id="rId1" Type="http://schemas.openxmlformats.org/officeDocument/2006/relationships/slideLayout" Target="../slideLayouts/slideLayout35.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2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6.xml"/><Relationship Id="rId1" Type="http://schemas.openxmlformats.org/officeDocument/2006/relationships/slideLayout" Target="../slideLayouts/slideLayout52.xml"/></Relationships>
</file>

<file path=ppt/slides/_rels/slide27.xml.rels><?xml version="1.0" encoding="UTF-8" standalone="yes"?>
<Relationships xmlns="http://schemas.openxmlformats.org/package/2006/relationships"><Relationship Id="rId8" Type="http://schemas.openxmlformats.org/officeDocument/2006/relationships/hyperlink" Target="http://bit.ly/revive-csb" TargetMode="External"/><Relationship Id="rId3" Type="http://schemas.openxmlformats.org/officeDocument/2006/relationships/hyperlink" Target="https://bit.ly/CSB247" TargetMode="External"/><Relationship Id="rId7" Type="http://schemas.openxmlformats.org/officeDocument/2006/relationships/hyperlink" Target="https://bit.ly/3Lc6YwX" TargetMode="External"/><Relationship Id="rId2" Type="http://schemas.openxmlformats.org/officeDocument/2006/relationships/notesSlide" Target="../notesSlides/notesSlide27.xml"/><Relationship Id="rId1" Type="http://schemas.openxmlformats.org/officeDocument/2006/relationships/slideLayout" Target="../slideLayouts/slideLayout46.xml"/><Relationship Id="rId6" Type="http://schemas.openxmlformats.org/officeDocument/2006/relationships/hyperlink" Target="http://www.cr2crisis.com/" TargetMode="External"/><Relationship Id="rId5" Type="http://schemas.openxmlformats.org/officeDocument/2006/relationships/hyperlink" Target="https://bit.ly/CSBdetox" TargetMode="External"/><Relationship Id="rId10" Type="http://schemas.openxmlformats.org/officeDocument/2006/relationships/image" Target="../media/image54.png"/><Relationship Id="rId4" Type="http://schemas.openxmlformats.org/officeDocument/2006/relationships/hyperlink" Target="https://bit.ly/CSBentry" TargetMode="External"/><Relationship Id="rId9" Type="http://schemas.openxmlformats.org/officeDocument/2006/relationships/hyperlink" Target="https://gcc02.safelinks.protection.outlook.com/?url=http%3A%2F%2Fbit.ly%2Fmed-lock-box&amp;data=04%7C01%7CEllen.Volo%40fairfaxcounty.gov%7C72dd2f5fd66540b1d04e08da0dba5dbf%7Ca26156cb5d6f41729d7d934eb0a7b275%7C0%7C0%7C637837391334006920%7CUnknown%7CTWFpbGZsb3d8eyJWIjoiMC4wLjAwMDAiLCJQIjoiV2luMzIiLCJBTiI6Ik1haWwiLCJXVCI6Mn0%3D%7C3000&amp;sdata=ezNRKiq5Ndvk5R7HCeGTi4y%2FEq7N%2FnHuf%2FLkz4%2BhIDo%3D&amp;reserved=0"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8.xml"/><Relationship Id="rId1" Type="http://schemas.openxmlformats.org/officeDocument/2006/relationships/slideLayout" Target="../slideLayouts/slideLayout46.xml"/></Relationships>
</file>

<file path=ppt/slides/_rels/slide29.xml.rels><?xml version="1.0" encoding="UTF-8" standalone="yes"?>
<Relationships xmlns="http://schemas.openxmlformats.org/package/2006/relationships"><Relationship Id="rId3" Type="http://schemas.openxmlformats.org/officeDocument/2006/relationships/hyperlink" Target="https://www.signupgenius.com/go/10c0945aea92da2fece9-aptesting#/" TargetMode="External"/><Relationship Id="rId2" Type="http://schemas.openxmlformats.org/officeDocument/2006/relationships/notesSlide" Target="../notesSlides/notesSlide29.xml"/><Relationship Id="rId1" Type="http://schemas.openxmlformats.org/officeDocument/2006/relationships/slideLayout" Target="../slideLayouts/slideLayout14.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hyperlink" Target="https://www.signupgenius.com/go/10c0945aaaa23a0fcc61-20232?fbclid=IwAR3E4z1XwTPgp0cM_xpyhCWTPWwWbNmci6OfHhIrM3ctb14AVW3xnwoDEjg#/"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0.xml"/><Relationship Id="rId1" Type="http://schemas.openxmlformats.org/officeDocument/2006/relationships/slideLayout" Target="../slideLayouts/slideLayout14.xml"/><Relationship Id="rId5" Type="http://schemas.openxmlformats.org/officeDocument/2006/relationships/image" Target="../media/image60.png"/><Relationship Id="rId4" Type="http://schemas.openxmlformats.org/officeDocument/2006/relationships/image" Target="../media/image59.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49.xml"/></Relationships>
</file>

<file path=ppt/slides/_rels/slide6.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6.xml"/><Relationship Id="rId1" Type="http://schemas.openxmlformats.org/officeDocument/2006/relationships/slideLayout" Target="../slideLayouts/slideLayout27.xml"/></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8.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0.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31.xml"/><Relationship Id="rId5" Type="http://schemas.openxmlformats.org/officeDocument/2006/relationships/hyperlink" Target="https://www.cdc.gov/tobacco/basic_information/e-cigarettes/about-e-cigarettes.html#:~:text=Top%20of%20Page-,Are%20e%2Dcigarettes%20less%20harmful%20than%20regular%20cigarettes%3F,in%20smoke%20from%20regular%20cigarettes.&amp;text=However%2C%20e%2Dcigarette%20aerosol%20is%20not%20harmless." TargetMode="Externa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274E13"/>
        </a:solidFill>
        <a:effectLst/>
      </p:bgPr>
    </p:bg>
    <p:spTree>
      <p:nvGrpSpPr>
        <p:cNvPr id="1" name="Shape 550"/>
        <p:cNvGrpSpPr/>
        <p:nvPr/>
      </p:nvGrpSpPr>
      <p:grpSpPr>
        <a:xfrm>
          <a:off x="0" y="0"/>
          <a:ext cx="0" cy="0"/>
          <a:chOff x="0" y="0"/>
          <a:chExt cx="0" cy="0"/>
        </a:xfrm>
      </p:grpSpPr>
      <p:sp>
        <p:nvSpPr>
          <p:cNvPr id="551" name="Google Shape;551;p85"/>
          <p:cNvSpPr txBox="1">
            <a:spLocks noGrp="1"/>
          </p:cNvSpPr>
          <p:nvPr>
            <p:ph type="title"/>
          </p:nvPr>
        </p:nvSpPr>
        <p:spPr>
          <a:xfrm>
            <a:off x="819163" y="512150"/>
            <a:ext cx="7505700" cy="1277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 sz="3220" b="1">
                <a:solidFill>
                  <a:srgbClr val="274E13"/>
                </a:solidFill>
                <a:latin typeface="Oswald"/>
                <a:ea typeface="Oswald"/>
                <a:cs typeface="Oswald"/>
                <a:sym typeface="Oswald"/>
              </a:rPr>
              <a:t>Class of 2026 Parent Coffee</a:t>
            </a:r>
            <a:endParaRPr sz="3220" b="1">
              <a:solidFill>
                <a:srgbClr val="274E13"/>
              </a:solidFill>
              <a:latin typeface="Oswald"/>
              <a:ea typeface="Oswald"/>
              <a:cs typeface="Oswald"/>
              <a:sym typeface="Oswald"/>
            </a:endParaRPr>
          </a:p>
          <a:p>
            <a:pPr marL="0" lvl="0" indent="0" algn="ctr" rtl="0">
              <a:lnSpc>
                <a:spcPct val="115000"/>
              </a:lnSpc>
              <a:spcBef>
                <a:spcPts val="0"/>
              </a:spcBef>
              <a:spcAft>
                <a:spcPts val="1200"/>
              </a:spcAft>
              <a:buNone/>
            </a:pPr>
            <a:r>
              <a:rPr lang="en" sz="2000" b="1">
                <a:solidFill>
                  <a:srgbClr val="BF9000"/>
                </a:solidFill>
                <a:latin typeface="Oswald"/>
                <a:ea typeface="Oswald"/>
                <a:cs typeface="Oswald"/>
                <a:sym typeface="Oswald"/>
              </a:rPr>
              <a:t>Friday, April 28, 2023</a:t>
            </a:r>
            <a:endParaRPr sz="2820" b="1">
              <a:solidFill>
                <a:srgbClr val="BF9000"/>
              </a:solidFill>
              <a:latin typeface="Oswald"/>
              <a:ea typeface="Oswald"/>
              <a:cs typeface="Oswald"/>
              <a:sym typeface="Oswald"/>
            </a:endParaRPr>
          </a:p>
        </p:txBody>
      </p:sp>
      <p:pic>
        <p:nvPicPr>
          <p:cNvPr id="552" name="Google Shape;552;p85"/>
          <p:cNvPicPr preferRelativeResize="0"/>
          <p:nvPr/>
        </p:nvPicPr>
        <p:blipFill rotWithShape="1">
          <a:blip r:embed="rId3">
            <a:alphaModFix/>
          </a:blip>
          <a:srcRect l="6695" t="17667" r="11054" b="9748"/>
          <a:stretch/>
        </p:blipFill>
        <p:spPr>
          <a:xfrm>
            <a:off x="2500479" y="1789550"/>
            <a:ext cx="4143027" cy="2436525"/>
          </a:xfrm>
          <a:prstGeom prst="rect">
            <a:avLst/>
          </a:prstGeom>
          <a:noFill/>
          <a:ln w="28575" cap="flat" cmpd="sng">
            <a:solidFill>
              <a:srgbClr val="274E13"/>
            </a:solidFill>
            <a:prstDash val="solid"/>
            <a:round/>
            <a:headEnd type="none" w="sm" len="sm"/>
            <a:tailEnd type="none" w="sm" len="sm"/>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862"/>
        <p:cNvGrpSpPr/>
        <p:nvPr/>
      </p:nvGrpSpPr>
      <p:grpSpPr>
        <a:xfrm>
          <a:off x="0" y="0"/>
          <a:ext cx="0" cy="0"/>
          <a:chOff x="0" y="0"/>
          <a:chExt cx="0" cy="0"/>
        </a:xfrm>
      </p:grpSpPr>
      <p:pic>
        <p:nvPicPr>
          <p:cNvPr id="863" name="Google Shape;863;p94"/>
          <p:cNvPicPr preferRelativeResize="0"/>
          <p:nvPr/>
        </p:nvPicPr>
        <p:blipFill rotWithShape="1">
          <a:blip r:embed="rId3">
            <a:alphaModFix/>
          </a:blip>
          <a:srcRect/>
          <a:stretch/>
        </p:blipFill>
        <p:spPr>
          <a:xfrm>
            <a:off x="1071562" y="30079"/>
            <a:ext cx="6477001" cy="485775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867"/>
        <p:cNvGrpSpPr/>
        <p:nvPr/>
      </p:nvGrpSpPr>
      <p:grpSpPr>
        <a:xfrm>
          <a:off x="0" y="0"/>
          <a:ext cx="0" cy="0"/>
          <a:chOff x="0" y="0"/>
          <a:chExt cx="0" cy="0"/>
        </a:xfrm>
      </p:grpSpPr>
      <p:sp>
        <p:nvSpPr>
          <p:cNvPr id="868" name="Google Shape;868;p95"/>
          <p:cNvSpPr txBox="1">
            <a:spLocks noGrp="1"/>
          </p:cNvSpPr>
          <p:nvPr>
            <p:ph type="title"/>
          </p:nvPr>
        </p:nvSpPr>
        <p:spPr>
          <a:xfrm>
            <a:off x="1833079" y="223242"/>
            <a:ext cx="5715000" cy="651272"/>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lvl="0" indent="0" algn="l" rtl="0">
              <a:lnSpc>
                <a:spcPct val="85000"/>
              </a:lnSpc>
              <a:spcBef>
                <a:spcPts val="0"/>
              </a:spcBef>
              <a:spcAft>
                <a:spcPts val="0"/>
              </a:spcAft>
              <a:buClr>
                <a:schemeClr val="dk1"/>
              </a:buClr>
              <a:buSzPts val="3000"/>
              <a:buFont typeface="Calibri"/>
              <a:buNone/>
            </a:pPr>
            <a:r>
              <a:rPr lang="en" sz="3000">
                <a:solidFill>
                  <a:schemeClr val="dk1"/>
                </a:solidFill>
              </a:rPr>
              <a:t>What happens after you hit a vape?</a:t>
            </a:r>
            <a:endParaRPr/>
          </a:p>
        </p:txBody>
      </p:sp>
      <p:grpSp>
        <p:nvGrpSpPr>
          <p:cNvPr id="869" name="Google Shape;869;p95"/>
          <p:cNvGrpSpPr/>
          <p:nvPr/>
        </p:nvGrpSpPr>
        <p:grpSpPr>
          <a:xfrm>
            <a:off x="1833079" y="932243"/>
            <a:ext cx="5715000" cy="3279013"/>
            <a:chOff x="0" y="579"/>
            <a:chExt cx="5715000" cy="3279013"/>
          </a:xfrm>
        </p:grpSpPr>
        <p:sp>
          <p:nvSpPr>
            <p:cNvPr id="870" name="Google Shape;870;p95"/>
            <p:cNvSpPr/>
            <p:nvPr/>
          </p:nvSpPr>
          <p:spPr>
            <a:xfrm>
              <a:off x="0" y="2469159"/>
              <a:ext cx="5715000" cy="810433"/>
            </a:xfrm>
            <a:prstGeom prst="rect">
              <a:avLst/>
            </a:prstGeom>
            <a:solidFill>
              <a:schemeClr val="accent1"/>
            </a:solidFill>
            <a:ln w="158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95"/>
            <p:cNvSpPr txBox="1"/>
            <p:nvPr/>
          </p:nvSpPr>
          <p:spPr>
            <a:xfrm>
              <a:off x="0" y="2469159"/>
              <a:ext cx="5715000" cy="810433"/>
            </a:xfrm>
            <a:prstGeom prst="rect">
              <a:avLst/>
            </a:prstGeom>
            <a:noFill/>
            <a:ln>
              <a:noFill/>
            </a:ln>
          </p:spPr>
          <p:txBody>
            <a:bodyPr spcFirstLastPara="1" wrap="square" lIns="99550" tIns="99550" rIns="99550" bIns="99550" anchor="ctr" anchorCtr="0">
              <a:noAutofit/>
            </a:bodyPr>
            <a:lstStyle/>
            <a:p>
              <a:pPr marL="0" marR="0" lvl="0" indent="0" algn="ctr" rtl="0">
                <a:lnSpc>
                  <a:spcPct val="90000"/>
                </a:lnSpc>
                <a:spcBef>
                  <a:spcPts val="0"/>
                </a:spcBef>
                <a:spcAft>
                  <a:spcPts val="0"/>
                </a:spcAft>
                <a:buClr>
                  <a:srgbClr val="000000"/>
                </a:buClr>
                <a:buSzPts val="1400"/>
                <a:buFont typeface="Arial"/>
                <a:buNone/>
              </a:pPr>
              <a:r>
                <a:rPr lang="en" sz="1400" b="0" i="0" u="none" strike="noStrike" cap="none">
                  <a:solidFill>
                    <a:schemeClr val="lt1"/>
                  </a:solidFill>
                  <a:latin typeface="Arial"/>
                  <a:ea typeface="Arial"/>
                  <a:cs typeface="Arial"/>
                  <a:sym typeface="Arial"/>
                </a:rPr>
                <a:t>Once inhaled the aerosol cools down it dissolves in an oily liquid base deep in your lungs that could cause inflammation. </a:t>
              </a:r>
              <a:endParaRPr sz="1400" b="0" i="0" u="none" strike="noStrike" cap="none">
                <a:solidFill>
                  <a:schemeClr val="lt1"/>
                </a:solidFill>
                <a:latin typeface="Arial"/>
                <a:ea typeface="Arial"/>
                <a:cs typeface="Arial"/>
                <a:sym typeface="Arial"/>
              </a:endParaRPr>
            </a:p>
          </p:txBody>
        </p:sp>
        <p:sp>
          <p:nvSpPr>
            <p:cNvPr id="872" name="Google Shape;872;p95"/>
            <p:cNvSpPr/>
            <p:nvPr/>
          </p:nvSpPr>
          <p:spPr>
            <a:xfrm rot="10800000">
              <a:off x="0" y="1234869"/>
              <a:ext cx="5715000" cy="1246446"/>
            </a:xfrm>
            <a:prstGeom prst="upArrowCallout">
              <a:avLst>
                <a:gd name="adj1" fmla="val 25000"/>
                <a:gd name="adj2" fmla="val 25000"/>
                <a:gd name="adj3" fmla="val 25000"/>
                <a:gd name="adj4" fmla="val 64977"/>
              </a:avLst>
            </a:prstGeom>
            <a:solidFill>
              <a:schemeClr val="accent1"/>
            </a:solidFill>
            <a:ln w="158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95"/>
            <p:cNvSpPr txBox="1"/>
            <p:nvPr/>
          </p:nvSpPr>
          <p:spPr>
            <a:xfrm>
              <a:off x="0" y="1234869"/>
              <a:ext cx="5715000" cy="809903"/>
            </a:xfrm>
            <a:prstGeom prst="rect">
              <a:avLst/>
            </a:prstGeom>
            <a:noFill/>
            <a:ln>
              <a:noFill/>
            </a:ln>
          </p:spPr>
          <p:txBody>
            <a:bodyPr spcFirstLastPara="1" wrap="square" lIns="99550" tIns="99550" rIns="99550" bIns="99550" anchor="ctr" anchorCtr="0">
              <a:noAutofit/>
            </a:bodyPr>
            <a:lstStyle/>
            <a:p>
              <a:pPr marL="0" marR="0" lvl="0" indent="0" algn="ctr" rtl="0">
                <a:lnSpc>
                  <a:spcPct val="90000"/>
                </a:lnSpc>
                <a:spcBef>
                  <a:spcPts val="0"/>
                </a:spcBef>
                <a:spcAft>
                  <a:spcPts val="0"/>
                </a:spcAft>
                <a:buClr>
                  <a:srgbClr val="000000"/>
                </a:buClr>
                <a:buSzPts val="1400"/>
                <a:buFont typeface="Arial"/>
                <a:buNone/>
              </a:pPr>
              <a:r>
                <a:rPr lang="en" sz="1400" b="0" i="0" u="none" strike="noStrike" cap="none">
                  <a:solidFill>
                    <a:schemeClr val="lt1"/>
                  </a:solidFill>
                  <a:latin typeface="Arial"/>
                  <a:ea typeface="Arial"/>
                  <a:cs typeface="Arial"/>
                  <a:sym typeface="Arial"/>
                </a:rPr>
                <a:t>While many of the flavorings and chemicals used in e-liquids have been approved by the Food and Drug Administration for oral consumption,</a:t>
              </a:r>
              <a:r>
                <a:rPr lang="en" sz="1400" b="1" i="0" u="sng" strike="noStrike" cap="none">
                  <a:solidFill>
                    <a:schemeClr val="lt1"/>
                  </a:solidFill>
                  <a:latin typeface="Arial"/>
                  <a:ea typeface="Arial"/>
                  <a:cs typeface="Arial"/>
                  <a:sym typeface="Arial"/>
                </a:rPr>
                <a:t> they have not been approved for inhalation.</a:t>
              </a:r>
              <a:r>
                <a:rPr lang="en" sz="1400" b="0" i="0" u="none" strike="noStrike" cap="none">
                  <a:solidFill>
                    <a:schemeClr val="lt1"/>
                  </a:solidFill>
                  <a:latin typeface="Arial"/>
                  <a:ea typeface="Arial"/>
                  <a:cs typeface="Arial"/>
                  <a:sym typeface="Arial"/>
                </a:rPr>
                <a:t> </a:t>
              </a:r>
              <a:endParaRPr sz="1400" b="0" i="0" u="none" strike="noStrike" cap="none">
                <a:solidFill>
                  <a:schemeClr val="lt1"/>
                </a:solidFill>
                <a:latin typeface="Arial"/>
                <a:ea typeface="Arial"/>
                <a:cs typeface="Arial"/>
                <a:sym typeface="Arial"/>
              </a:endParaRPr>
            </a:p>
          </p:txBody>
        </p:sp>
        <p:sp>
          <p:nvSpPr>
            <p:cNvPr id="874" name="Google Shape;874;p95"/>
            <p:cNvSpPr/>
            <p:nvPr/>
          </p:nvSpPr>
          <p:spPr>
            <a:xfrm rot="10800000">
              <a:off x="0" y="579"/>
              <a:ext cx="5715000" cy="1246446"/>
            </a:xfrm>
            <a:prstGeom prst="upArrowCallout">
              <a:avLst>
                <a:gd name="adj1" fmla="val 25000"/>
                <a:gd name="adj2" fmla="val 25000"/>
                <a:gd name="adj3" fmla="val 25000"/>
                <a:gd name="adj4" fmla="val 64977"/>
              </a:avLst>
            </a:prstGeom>
            <a:solidFill>
              <a:schemeClr val="accent1"/>
            </a:solidFill>
            <a:ln w="158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95"/>
            <p:cNvSpPr txBox="1"/>
            <p:nvPr/>
          </p:nvSpPr>
          <p:spPr>
            <a:xfrm>
              <a:off x="0" y="579"/>
              <a:ext cx="5715000" cy="809903"/>
            </a:xfrm>
            <a:prstGeom prst="rect">
              <a:avLst/>
            </a:prstGeom>
            <a:noFill/>
            <a:ln>
              <a:noFill/>
            </a:ln>
          </p:spPr>
          <p:txBody>
            <a:bodyPr spcFirstLastPara="1" wrap="square" lIns="99550" tIns="99550" rIns="99550" bIns="99550" anchor="ctr" anchorCtr="0">
              <a:noAutofit/>
            </a:bodyPr>
            <a:lstStyle/>
            <a:p>
              <a:pPr marL="0" marR="0" lvl="0" indent="0" algn="ctr" rtl="0">
                <a:lnSpc>
                  <a:spcPct val="90000"/>
                </a:lnSpc>
                <a:spcBef>
                  <a:spcPts val="0"/>
                </a:spcBef>
                <a:spcAft>
                  <a:spcPts val="0"/>
                </a:spcAft>
                <a:buClr>
                  <a:srgbClr val="000000"/>
                </a:buClr>
                <a:buSzPts val="1400"/>
                <a:buFont typeface="Arial"/>
                <a:buNone/>
              </a:pPr>
              <a:r>
                <a:rPr lang="en" sz="1400" b="0" i="0" u="none" strike="noStrike" cap="none">
                  <a:solidFill>
                    <a:schemeClr val="lt1"/>
                  </a:solidFill>
                  <a:latin typeface="Arial"/>
                  <a:ea typeface="Arial"/>
                  <a:cs typeface="Arial"/>
                  <a:sym typeface="Arial"/>
                </a:rPr>
                <a:t>E-liquids, almost always include nicotine, flavoring and a solution, such as propylene glycol, Diacetyl and create the aerosol when heated.</a:t>
              </a:r>
              <a:endParaRPr sz="1400" b="0" i="0" u="none" strike="noStrike" cap="none">
                <a:solidFill>
                  <a:schemeClr val="lt1"/>
                </a:solidFill>
                <a:latin typeface="Arial"/>
                <a:ea typeface="Arial"/>
                <a:cs typeface="Arial"/>
                <a:sym typeface="Arial"/>
              </a:endParaRPr>
            </a:p>
          </p:txBody>
        </p:sp>
      </p:grpSp>
      <p:sp>
        <p:nvSpPr>
          <p:cNvPr id="876" name="Google Shape;876;p95"/>
          <p:cNvSpPr txBox="1"/>
          <p:nvPr/>
        </p:nvSpPr>
        <p:spPr>
          <a:xfrm>
            <a:off x="5364645" y="4572000"/>
            <a:ext cx="2661203" cy="30008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 sz="1350" b="0" i="0" u="sng" strike="noStrike" cap="none">
                <a:solidFill>
                  <a:schemeClr val="hlink"/>
                </a:solidFill>
                <a:latin typeface="Arial"/>
                <a:ea typeface="Arial"/>
                <a:cs typeface="Arial"/>
                <a:sym typeface="Arial"/>
                <a:hlinkClick r:id="rId3"/>
              </a:rPr>
              <a:t>John Hopkins Medicine </a:t>
            </a:r>
            <a:endParaRPr sz="1350" b="0" i="0" u="none" strike="noStrike" cap="none">
              <a:solidFill>
                <a:srgbClr val="000000"/>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880"/>
        <p:cNvGrpSpPr/>
        <p:nvPr/>
      </p:nvGrpSpPr>
      <p:grpSpPr>
        <a:xfrm>
          <a:off x="0" y="0"/>
          <a:ext cx="0" cy="0"/>
          <a:chOff x="0" y="0"/>
          <a:chExt cx="0" cy="0"/>
        </a:xfrm>
      </p:grpSpPr>
      <p:sp>
        <p:nvSpPr>
          <p:cNvPr id="881" name="Google Shape;881;p96"/>
          <p:cNvSpPr txBox="1"/>
          <p:nvPr/>
        </p:nvSpPr>
        <p:spPr>
          <a:xfrm>
            <a:off x="927100" y="0"/>
            <a:ext cx="4866225" cy="627834"/>
          </a:xfrm>
          <a:prstGeom prst="rect">
            <a:avLst/>
          </a:prstGeom>
          <a:noFill/>
          <a:ln>
            <a:noFill/>
          </a:ln>
        </p:spPr>
        <p:txBody>
          <a:bodyPr spcFirstLastPara="1" wrap="square" lIns="91425" tIns="91425" rIns="91425" bIns="91425" anchor="t" anchorCtr="0">
            <a:spAutoFit/>
          </a:bodyPr>
          <a:lstStyle/>
          <a:p>
            <a:pPr marL="0" marR="0" lvl="0" indent="0" algn="ctr" rtl="0">
              <a:lnSpc>
                <a:spcPct val="90000"/>
              </a:lnSpc>
              <a:spcBef>
                <a:spcPts val="0"/>
              </a:spcBef>
              <a:spcAft>
                <a:spcPts val="0"/>
              </a:spcAft>
              <a:buClr>
                <a:srgbClr val="000000"/>
              </a:buClr>
              <a:buSzPts val="3200"/>
              <a:buFont typeface="Arial"/>
              <a:buNone/>
            </a:pPr>
            <a:r>
              <a:rPr lang="en" sz="3200" b="1" i="0" u="none" strike="noStrike" cap="none">
                <a:solidFill>
                  <a:schemeClr val="dk1"/>
                </a:solidFill>
                <a:latin typeface="Arial"/>
                <a:ea typeface="Arial"/>
                <a:cs typeface="Arial"/>
                <a:sym typeface="Arial"/>
              </a:rPr>
              <a:t>Nicotine/Vaping</a:t>
            </a:r>
            <a:endParaRPr sz="1400" b="0" i="0" u="none" strike="noStrike" cap="none">
              <a:solidFill>
                <a:srgbClr val="000000"/>
              </a:solidFill>
              <a:latin typeface="Arial"/>
              <a:ea typeface="Arial"/>
              <a:cs typeface="Arial"/>
              <a:sym typeface="Arial"/>
            </a:endParaRPr>
          </a:p>
        </p:txBody>
      </p:sp>
      <p:pic>
        <p:nvPicPr>
          <p:cNvPr id="882" name="Google Shape;882;p96"/>
          <p:cNvPicPr preferRelativeResize="0"/>
          <p:nvPr/>
        </p:nvPicPr>
        <p:blipFill rotWithShape="1">
          <a:blip r:embed="rId3">
            <a:alphaModFix/>
          </a:blip>
          <a:srcRect/>
          <a:stretch/>
        </p:blipFill>
        <p:spPr>
          <a:xfrm>
            <a:off x="7569499" y="3461535"/>
            <a:ext cx="1459376" cy="1093124"/>
          </a:xfrm>
          <a:prstGeom prst="rect">
            <a:avLst/>
          </a:prstGeom>
          <a:noFill/>
          <a:ln>
            <a:noFill/>
          </a:ln>
        </p:spPr>
      </p:pic>
      <p:pic>
        <p:nvPicPr>
          <p:cNvPr id="883" name="Google Shape;883;p96"/>
          <p:cNvPicPr preferRelativeResize="0"/>
          <p:nvPr/>
        </p:nvPicPr>
        <p:blipFill rotWithShape="1">
          <a:blip r:embed="rId4">
            <a:alphaModFix/>
          </a:blip>
          <a:srcRect/>
          <a:stretch/>
        </p:blipFill>
        <p:spPr>
          <a:xfrm>
            <a:off x="2330811" y="627834"/>
            <a:ext cx="2759869" cy="1839912"/>
          </a:xfrm>
          <a:prstGeom prst="rect">
            <a:avLst/>
          </a:prstGeom>
          <a:noFill/>
          <a:ln>
            <a:noFill/>
          </a:ln>
        </p:spPr>
      </p:pic>
      <p:pic>
        <p:nvPicPr>
          <p:cNvPr id="884" name="Google Shape;884;p96"/>
          <p:cNvPicPr preferRelativeResize="0"/>
          <p:nvPr/>
        </p:nvPicPr>
        <p:blipFill rotWithShape="1">
          <a:blip r:embed="rId5">
            <a:alphaModFix/>
          </a:blip>
          <a:srcRect/>
          <a:stretch/>
        </p:blipFill>
        <p:spPr>
          <a:xfrm>
            <a:off x="1996889" y="2710924"/>
            <a:ext cx="2010206" cy="2010206"/>
          </a:xfrm>
          <a:prstGeom prst="rect">
            <a:avLst/>
          </a:prstGeom>
          <a:noFill/>
          <a:ln>
            <a:noFill/>
          </a:ln>
        </p:spPr>
      </p:pic>
      <p:pic>
        <p:nvPicPr>
          <p:cNvPr id="885" name="Google Shape;885;p96"/>
          <p:cNvPicPr preferRelativeResize="0"/>
          <p:nvPr/>
        </p:nvPicPr>
        <p:blipFill rotWithShape="1">
          <a:blip r:embed="rId6">
            <a:alphaModFix/>
          </a:blip>
          <a:srcRect/>
          <a:stretch/>
        </p:blipFill>
        <p:spPr>
          <a:xfrm>
            <a:off x="-25832" y="2355850"/>
            <a:ext cx="2908300" cy="2908300"/>
          </a:xfrm>
          <a:prstGeom prst="rect">
            <a:avLst/>
          </a:prstGeom>
          <a:noFill/>
          <a:ln>
            <a:noFill/>
          </a:ln>
        </p:spPr>
      </p:pic>
      <p:pic>
        <p:nvPicPr>
          <p:cNvPr id="886" name="Google Shape;886;p96"/>
          <p:cNvPicPr preferRelativeResize="0"/>
          <p:nvPr/>
        </p:nvPicPr>
        <p:blipFill rotWithShape="1">
          <a:blip r:embed="rId7">
            <a:alphaModFix/>
          </a:blip>
          <a:srcRect/>
          <a:stretch/>
        </p:blipFill>
        <p:spPr>
          <a:xfrm>
            <a:off x="4277990" y="740619"/>
            <a:ext cx="3076630" cy="1615231"/>
          </a:xfrm>
          <a:prstGeom prst="rect">
            <a:avLst/>
          </a:prstGeom>
          <a:noFill/>
          <a:ln>
            <a:noFill/>
          </a:ln>
        </p:spPr>
      </p:pic>
      <p:pic>
        <p:nvPicPr>
          <p:cNvPr id="887" name="Google Shape;887;p96"/>
          <p:cNvPicPr preferRelativeResize="0"/>
          <p:nvPr/>
        </p:nvPicPr>
        <p:blipFill rotWithShape="1">
          <a:blip r:embed="rId8">
            <a:alphaModFix/>
          </a:blip>
          <a:srcRect/>
          <a:stretch/>
        </p:blipFill>
        <p:spPr>
          <a:xfrm>
            <a:off x="3919427" y="3186490"/>
            <a:ext cx="2786282" cy="1462798"/>
          </a:xfrm>
          <a:prstGeom prst="rect">
            <a:avLst/>
          </a:prstGeom>
          <a:noFill/>
          <a:ln>
            <a:noFill/>
          </a:ln>
        </p:spPr>
      </p:pic>
      <p:sp>
        <p:nvSpPr>
          <p:cNvPr id="888" name="Google Shape;888;p96"/>
          <p:cNvSpPr txBox="1"/>
          <p:nvPr/>
        </p:nvSpPr>
        <p:spPr>
          <a:xfrm>
            <a:off x="6705709" y="955380"/>
            <a:ext cx="2343150"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 sz="1800" b="0" i="0" u="none" strike="noStrike" cap="none">
                <a:solidFill>
                  <a:srgbClr val="000000"/>
                </a:solidFill>
                <a:latin typeface="Arial"/>
                <a:ea typeface="Arial"/>
                <a:cs typeface="Arial"/>
                <a:sym typeface="Arial"/>
              </a:rPr>
              <a:t>Tobacco free doesn’t mean nicotine free!</a:t>
            </a:r>
            <a:endParaRPr/>
          </a:p>
        </p:txBody>
      </p:sp>
      <p:pic>
        <p:nvPicPr>
          <p:cNvPr id="889" name="Google Shape;889;p96"/>
          <p:cNvPicPr preferRelativeResize="0"/>
          <p:nvPr/>
        </p:nvPicPr>
        <p:blipFill rotWithShape="1">
          <a:blip r:embed="rId9">
            <a:alphaModFix/>
          </a:blip>
          <a:srcRect/>
          <a:stretch/>
        </p:blipFill>
        <p:spPr>
          <a:xfrm>
            <a:off x="302527" y="627834"/>
            <a:ext cx="1839912" cy="1839912"/>
          </a:xfrm>
          <a:prstGeom prst="rect">
            <a:avLst/>
          </a:prstGeom>
          <a:noFill/>
          <a:ln>
            <a:noFill/>
          </a:ln>
        </p:spPr>
      </p:pic>
      <p:pic>
        <p:nvPicPr>
          <p:cNvPr id="890" name="Google Shape;890;p96"/>
          <p:cNvPicPr preferRelativeResize="0"/>
          <p:nvPr/>
        </p:nvPicPr>
        <p:blipFill rotWithShape="1">
          <a:blip r:embed="rId10">
            <a:alphaModFix/>
          </a:blip>
          <a:srcRect/>
          <a:stretch/>
        </p:blipFill>
        <p:spPr>
          <a:xfrm>
            <a:off x="7247208" y="1681965"/>
            <a:ext cx="1666040" cy="166604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894"/>
        <p:cNvGrpSpPr/>
        <p:nvPr/>
      </p:nvGrpSpPr>
      <p:grpSpPr>
        <a:xfrm>
          <a:off x="0" y="0"/>
          <a:ext cx="0" cy="0"/>
          <a:chOff x="0" y="0"/>
          <a:chExt cx="0" cy="0"/>
        </a:xfrm>
      </p:grpSpPr>
      <p:pic>
        <p:nvPicPr>
          <p:cNvPr id="895" name="Google Shape;895;p97"/>
          <p:cNvPicPr preferRelativeResize="0"/>
          <p:nvPr/>
        </p:nvPicPr>
        <p:blipFill rotWithShape="1">
          <a:blip r:embed="rId3">
            <a:alphaModFix/>
          </a:blip>
          <a:srcRect/>
          <a:stretch/>
        </p:blipFill>
        <p:spPr>
          <a:xfrm>
            <a:off x="2286000" y="114300"/>
            <a:ext cx="4743450" cy="474345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899"/>
        <p:cNvGrpSpPr/>
        <p:nvPr/>
      </p:nvGrpSpPr>
      <p:grpSpPr>
        <a:xfrm>
          <a:off x="0" y="0"/>
          <a:ext cx="0" cy="0"/>
          <a:chOff x="0" y="0"/>
          <a:chExt cx="0" cy="0"/>
        </a:xfrm>
      </p:grpSpPr>
      <p:pic>
        <p:nvPicPr>
          <p:cNvPr id="900" name="Google Shape;900;p98"/>
          <p:cNvPicPr preferRelativeResize="0"/>
          <p:nvPr/>
        </p:nvPicPr>
        <p:blipFill rotWithShape="1">
          <a:blip r:embed="rId3">
            <a:alphaModFix/>
          </a:blip>
          <a:srcRect/>
          <a:stretch/>
        </p:blipFill>
        <p:spPr>
          <a:xfrm>
            <a:off x="1014675" y="615604"/>
            <a:ext cx="6612945" cy="4249964"/>
          </a:xfrm>
          <a:prstGeom prst="rect">
            <a:avLst/>
          </a:prstGeom>
          <a:noFill/>
          <a:ln>
            <a:noFill/>
          </a:ln>
        </p:spPr>
      </p:pic>
      <p:sp>
        <p:nvSpPr>
          <p:cNvPr id="901" name="Google Shape;901;p98"/>
          <p:cNvSpPr txBox="1"/>
          <p:nvPr/>
        </p:nvSpPr>
        <p:spPr>
          <a:xfrm>
            <a:off x="635000" y="30829"/>
            <a:ext cx="2255520"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 sz="3200" b="1" i="0" u="none" strike="noStrike" cap="none">
                <a:solidFill>
                  <a:srgbClr val="000000"/>
                </a:solidFill>
                <a:latin typeface="Arial"/>
                <a:ea typeface="Arial"/>
                <a:cs typeface="Arial"/>
                <a:sym typeface="Arial"/>
              </a:rPr>
              <a:t>Opioids</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905"/>
        <p:cNvGrpSpPr/>
        <p:nvPr/>
      </p:nvGrpSpPr>
      <p:grpSpPr>
        <a:xfrm>
          <a:off x="0" y="0"/>
          <a:ext cx="0" cy="0"/>
          <a:chOff x="0" y="0"/>
          <a:chExt cx="0" cy="0"/>
        </a:xfrm>
      </p:grpSpPr>
      <p:sp>
        <p:nvSpPr>
          <p:cNvPr id="906" name="Google Shape;906;p99"/>
          <p:cNvSpPr txBox="1">
            <a:spLocks noGrp="1"/>
          </p:cNvSpPr>
          <p:nvPr>
            <p:ph type="body" idx="1"/>
          </p:nvPr>
        </p:nvSpPr>
        <p:spPr>
          <a:xfrm>
            <a:off x="5725325" y="599821"/>
            <a:ext cx="2638200" cy="2937600"/>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1000"/>
              </a:spcBef>
              <a:spcAft>
                <a:spcPts val="0"/>
              </a:spcAft>
              <a:buSzPts val="1800"/>
              <a:buNone/>
            </a:pPr>
            <a:r>
              <a:rPr lang="en" sz="2400">
                <a:solidFill>
                  <a:srgbClr val="3F3F3F"/>
                </a:solidFill>
              </a:rPr>
              <a:t>Opioids/opiates are painkillers that are derived from the Poppy plant.</a:t>
            </a:r>
            <a:endParaRPr sz="2400">
              <a:solidFill>
                <a:srgbClr val="3F3F3F"/>
              </a:solidFill>
            </a:endParaRPr>
          </a:p>
          <a:p>
            <a:pPr marL="0" lvl="0" indent="0" algn="l" rtl="0">
              <a:lnSpc>
                <a:spcPct val="90000"/>
              </a:lnSpc>
              <a:spcBef>
                <a:spcPts val="1000"/>
              </a:spcBef>
              <a:spcAft>
                <a:spcPts val="0"/>
              </a:spcAft>
              <a:buSzPts val="1800"/>
              <a:buNone/>
            </a:pPr>
            <a:endParaRPr sz="2400">
              <a:solidFill>
                <a:srgbClr val="3F3F3F"/>
              </a:solidFill>
            </a:endParaRPr>
          </a:p>
          <a:p>
            <a:pPr marL="0" lvl="0" indent="0" algn="l" rtl="0">
              <a:lnSpc>
                <a:spcPct val="90000"/>
              </a:lnSpc>
              <a:spcBef>
                <a:spcPts val="1000"/>
              </a:spcBef>
              <a:spcAft>
                <a:spcPts val="0"/>
              </a:spcAft>
              <a:buSzPts val="1800"/>
              <a:buNone/>
            </a:pPr>
            <a:r>
              <a:rPr lang="en" sz="2400">
                <a:solidFill>
                  <a:srgbClr val="3F3F3F"/>
                </a:solidFill>
              </a:rPr>
              <a:t>Opioids- synthetic</a:t>
            </a:r>
            <a:endParaRPr sz="2400">
              <a:solidFill>
                <a:srgbClr val="3F3F3F"/>
              </a:solidFill>
            </a:endParaRPr>
          </a:p>
          <a:p>
            <a:pPr marL="0" lvl="0" indent="0" algn="l" rtl="0">
              <a:lnSpc>
                <a:spcPct val="90000"/>
              </a:lnSpc>
              <a:spcBef>
                <a:spcPts val="1000"/>
              </a:spcBef>
              <a:spcAft>
                <a:spcPts val="0"/>
              </a:spcAft>
              <a:buSzPts val="1800"/>
              <a:buNone/>
            </a:pPr>
            <a:r>
              <a:rPr lang="en" sz="2400">
                <a:solidFill>
                  <a:srgbClr val="3F3F3F"/>
                </a:solidFill>
              </a:rPr>
              <a:t>Opiates- natural</a:t>
            </a:r>
            <a:endParaRPr sz="2400">
              <a:solidFill>
                <a:srgbClr val="3F3F3F"/>
              </a:solidFill>
            </a:endParaRPr>
          </a:p>
        </p:txBody>
      </p:sp>
      <p:pic>
        <p:nvPicPr>
          <p:cNvPr id="907" name="Google Shape;907;p99"/>
          <p:cNvPicPr preferRelativeResize="0"/>
          <p:nvPr/>
        </p:nvPicPr>
        <p:blipFill rotWithShape="1">
          <a:blip r:embed="rId3">
            <a:alphaModFix/>
          </a:blip>
          <a:srcRect/>
          <a:stretch/>
        </p:blipFill>
        <p:spPr>
          <a:xfrm>
            <a:off x="282246" y="676596"/>
            <a:ext cx="4667684" cy="2937600"/>
          </a:xfrm>
          <a:prstGeom prst="rect">
            <a:avLst/>
          </a:prstGeom>
          <a:noFill/>
          <a:ln>
            <a:noFill/>
          </a:ln>
        </p:spPr>
      </p:pic>
      <p:sp>
        <p:nvSpPr>
          <p:cNvPr id="908" name="Google Shape;908;p99"/>
          <p:cNvSpPr txBox="1"/>
          <p:nvPr/>
        </p:nvSpPr>
        <p:spPr>
          <a:xfrm>
            <a:off x="282246" y="3745523"/>
            <a:ext cx="8200572" cy="7155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202124"/>
                </a:solidFill>
                <a:latin typeface="Roboto"/>
                <a:ea typeface="Roboto"/>
                <a:cs typeface="Roboto"/>
                <a:sym typeface="Roboto"/>
              </a:rPr>
              <a:t>Opiates are labeled “natural”, because nature </a:t>
            </a:r>
            <a:r>
              <a:rPr lang="en" sz="1400" b="1" i="0" u="none" strike="noStrike" cap="none">
                <a:solidFill>
                  <a:srgbClr val="202124"/>
                </a:solidFill>
                <a:latin typeface="Roboto"/>
                <a:ea typeface="Roboto"/>
                <a:cs typeface="Roboto"/>
                <a:sym typeface="Roboto"/>
              </a:rPr>
              <a:t>creates the active ingredient molecules</a:t>
            </a:r>
            <a:r>
              <a:rPr lang="en" sz="1400" b="0" i="0" u="none" strike="noStrike" cap="none">
                <a:solidFill>
                  <a:srgbClr val="202124"/>
                </a:solidFill>
                <a:latin typeface="Roboto"/>
                <a:ea typeface="Roboto"/>
                <a:cs typeface="Roboto"/>
                <a:sym typeface="Roboto"/>
              </a:rPr>
              <a:t>. Common opiates include opium, morphine and codeine, which are  made directly from poppy plants. An opioid is a substance (molecule) that is synthetic or partly synthetic. This means the active ingredients are created chemically.  The issue is these are being made in “laboratories” illegally and sold in the street. </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912"/>
        <p:cNvGrpSpPr/>
        <p:nvPr/>
      </p:nvGrpSpPr>
      <p:grpSpPr>
        <a:xfrm>
          <a:off x="0" y="0"/>
          <a:ext cx="0" cy="0"/>
          <a:chOff x="0" y="0"/>
          <a:chExt cx="0" cy="0"/>
        </a:xfrm>
      </p:grpSpPr>
      <p:sp>
        <p:nvSpPr>
          <p:cNvPr id="913" name="Google Shape;913;p100"/>
          <p:cNvSpPr txBox="1">
            <a:spLocks noGrp="1"/>
          </p:cNvSpPr>
          <p:nvPr>
            <p:ph type="title"/>
          </p:nvPr>
        </p:nvSpPr>
        <p:spPr>
          <a:xfrm>
            <a:off x="628650" y="628650"/>
            <a:ext cx="7886700" cy="651375"/>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3200"/>
              <a:buFont typeface="Arial"/>
              <a:buNone/>
            </a:pPr>
            <a:r>
              <a:rPr lang="en"/>
              <a:t>Opioid Intoxication Symptoms</a:t>
            </a:r>
            <a:endParaRPr/>
          </a:p>
        </p:txBody>
      </p:sp>
      <p:sp>
        <p:nvSpPr>
          <p:cNvPr id="914" name="Google Shape;914;p100"/>
          <p:cNvSpPr txBox="1">
            <a:spLocks noGrp="1"/>
          </p:cNvSpPr>
          <p:nvPr>
            <p:ph type="body" idx="1"/>
          </p:nvPr>
        </p:nvSpPr>
        <p:spPr>
          <a:xfrm>
            <a:off x="282075" y="1454456"/>
            <a:ext cx="4290000" cy="3140325"/>
          </a:xfrm>
          <a:prstGeom prst="rect">
            <a:avLst/>
          </a:prstGeom>
          <a:noFill/>
          <a:ln>
            <a:noFill/>
          </a:ln>
        </p:spPr>
        <p:txBody>
          <a:bodyPr spcFirstLastPara="1" wrap="square" lIns="91425" tIns="45700" rIns="91425" bIns="45700" anchor="t" anchorCtr="0">
            <a:normAutofit fontScale="47500" lnSpcReduction="20000"/>
          </a:bodyPr>
          <a:lstStyle/>
          <a:p>
            <a:pPr marL="457200" lvl="0" indent="-348221" algn="l" rtl="0">
              <a:spcBef>
                <a:spcPts val="1000"/>
              </a:spcBef>
              <a:spcAft>
                <a:spcPts val="0"/>
              </a:spcAft>
              <a:buSzPct val="100000"/>
              <a:buChar char="●"/>
            </a:pPr>
            <a:r>
              <a:rPr lang="en" sz="3965"/>
              <a:t>Reduced level of consciousness</a:t>
            </a:r>
            <a:endParaRPr sz="3965"/>
          </a:p>
          <a:p>
            <a:pPr marL="457200" lvl="0" indent="-348221" algn="l" rtl="0">
              <a:spcBef>
                <a:spcPts val="0"/>
              </a:spcBef>
              <a:spcAft>
                <a:spcPts val="0"/>
              </a:spcAft>
              <a:buSzPct val="100000"/>
              <a:buChar char="●"/>
            </a:pPr>
            <a:r>
              <a:rPr lang="en" sz="3965"/>
              <a:t>Pinpoint pupils</a:t>
            </a:r>
            <a:endParaRPr sz="3965"/>
          </a:p>
          <a:p>
            <a:pPr marL="457200" lvl="0" indent="-348221" algn="l" rtl="0">
              <a:spcBef>
                <a:spcPts val="0"/>
              </a:spcBef>
              <a:spcAft>
                <a:spcPts val="0"/>
              </a:spcAft>
              <a:buSzPct val="100000"/>
              <a:buChar char="●"/>
            </a:pPr>
            <a:r>
              <a:rPr lang="en" sz="3965"/>
              <a:t>“Nodding”</a:t>
            </a:r>
            <a:endParaRPr sz="3965"/>
          </a:p>
          <a:p>
            <a:pPr marL="457200" lvl="0" indent="-348221" algn="l" rtl="0">
              <a:spcBef>
                <a:spcPts val="0"/>
              </a:spcBef>
              <a:spcAft>
                <a:spcPts val="0"/>
              </a:spcAft>
              <a:buSzPct val="100000"/>
              <a:buChar char="●"/>
            </a:pPr>
            <a:r>
              <a:rPr lang="en" sz="3965"/>
              <a:t>Slurred speech</a:t>
            </a:r>
            <a:endParaRPr sz="3965"/>
          </a:p>
          <a:p>
            <a:pPr marL="457200" lvl="0" indent="-348221" algn="l" rtl="0">
              <a:spcBef>
                <a:spcPts val="0"/>
              </a:spcBef>
              <a:spcAft>
                <a:spcPts val="0"/>
              </a:spcAft>
              <a:buSzPct val="100000"/>
              <a:buChar char="●"/>
            </a:pPr>
            <a:r>
              <a:rPr lang="en" sz="3965"/>
              <a:t>Depressed respiratory rate</a:t>
            </a:r>
            <a:endParaRPr sz="3965"/>
          </a:p>
          <a:p>
            <a:pPr marL="457200" lvl="0" indent="-348221" algn="l" rtl="0">
              <a:spcBef>
                <a:spcPts val="0"/>
              </a:spcBef>
              <a:spcAft>
                <a:spcPts val="0"/>
              </a:spcAft>
              <a:buSzPct val="100000"/>
              <a:buChar char="●"/>
            </a:pPr>
            <a:r>
              <a:rPr lang="en" sz="3965"/>
              <a:t>Hypotension</a:t>
            </a:r>
            <a:endParaRPr sz="3965"/>
          </a:p>
          <a:p>
            <a:pPr marL="457200" lvl="0" indent="-348221" algn="l" rtl="0">
              <a:spcBef>
                <a:spcPts val="0"/>
              </a:spcBef>
              <a:spcAft>
                <a:spcPts val="0"/>
              </a:spcAft>
              <a:buSzPct val="100000"/>
              <a:buChar char="●"/>
            </a:pPr>
            <a:r>
              <a:rPr lang="en" sz="3965"/>
              <a:t>Blue skin</a:t>
            </a:r>
            <a:endParaRPr sz="3965"/>
          </a:p>
          <a:p>
            <a:pPr marL="457200" lvl="0" indent="-348221" algn="l" rtl="0">
              <a:spcBef>
                <a:spcPts val="0"/>
              </a:spcBef>
              <a:spcAft>
                <a:spcPts val="0"/>
              </a:spcAft>
              <a:buSzPct val="100000"/>
              <a:buChar char="●"/>
            </a:pPr>
            <a:r>
              <a:rPr lang="en" sz="3965"/>
              <a:t>Hypothermia</a:t>
            </a:r>
            <a:endParaRPr sz="3965"/>
          </a:p>
          <a:p>
            <a:pPr marL="457200" lvl="0" indent="0" algn="l" rtl="0">
              <a:spcBef>
                <a:spcPts val="1000"/>
              </a:spcBef>
              <a:spcAft>
                <a:spcPts val="0"/>
              </a:spcAft>
              <a:buNone/>
            </a:pPr>
            <a:endParaRPr sz="2708"/>
          </a:p>
          <a:p>
            <a:pPr marL="0" lvl="0" indent="0" algn="l" rtl="0">
              <a:spcBef>
                <a:spcPts val="1000"/>
              </a:spcBef>
              <a:spcAft>
                <a:spcPts val="0"/>
              </a:spcAft>
              <a:buClr>
                <a:schemeClr val="dk1"/>
              </a:buClr>
              <a:buSzPct val="30555"/>
              <a:buFont typeface="Arial"/>
              <a:buNone/>
            </a:pPr>
            <a:endParaRPr sz="3600">
              <a:latin typeface="Calibri"/>
              <a:ea typeface="Calibri"/>
              <a:cs typeface="Calibri"/>
              <a:sym typeface="Calibri"/>
            </a:endParaRPr>
          </a:p>
          <a:p>
            <a:pPr marL="0" lvl="0" indent="0" algn="l" rtl="0">
              <a:spcBef>
                <a:spcPts val="1000"/>
              </a:spcBef>
              <a:spcAft>
                <a:spcPts val="0"/>
              </a:spcAft>
              <a:buClr>
                <a:schemeClr val="dk1"/>
              </a:buClr>
              <a:buSzPct val="45833"/>
              <a:buFont typeface="Arial"/>
              <a:buNone/>
            </a:pPr>
            <a:endParaRPr sz="2400"/>
          </a:p>
          <a:p>
            <a:pPr marL="0" lvl="0" indent="0" algn="l" rtl="0">
              <a:lnSpc>
                <a:spcPct val="90000"/>
              </a:lnSpc>
              <a:spcBef>
                <a:spcPts val="0"/>
              </a:spcBef>
              <a:spcAft>
                <a:spcPts val="0"/>
              </a:spcAft>
              <a:buClr>
                <a:schemeClr val="dk1"/>
              </a:buClr>
              <a:buSzPct val="100000"/>
              <a:buFont typeface="Arial"/>
              <a:buNone/>
            </a:pPr>
            <a:endParaRPr/>
          </a:p>
        </p:txBody>
      </p:sp>
      <p:sp>
        <p:nvSpPr>
          <p:cNvPr id="915" name="Google Shape;915;p100"/>
          <p:cNvSpPr txBox="1"/>
          <p:nvPr/>
        </p:nvSpPr>
        <p:spPr>
          <a:xfrm>
            <a:off x="7347900" y="4843350"/>
            <a:ext cx="1796100" cy="30015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Source: NIH</a:t>
            </a:r>
            <a:endParaRPr/>
          </a:p>
        </p:txBody>
      </p:sp>
      <p:pic>
        <p:nvPicPr>
          <p:cNvPr id="916" name="Google Shape;916;p100"/>
          <p:cNvPicPr preferRelativeResize="0"/>
          <p:nvPr/>
        </p:nvPicPr>
        <p:blipFill>
          <a:blip r:embed="rId3">
            <a:alphaModFix/>
          </a:blip>
          <a:stretch>
            <a:fillRect/>
          </a:stretch>
        </p:blipFill>
        <p:spPr>
          <a:xfrm>
            <a:off x="4724475" y="1394325"/>
            <a:ext cx="3200344" cy="3200344"/>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920"/>
        <p:cNvGrpSpPr/>
        <p:nvPr/>
      </p:nvGrpSpPr>
      <p:grpSpPr>
        <a:xfrm>
          <a:off x="0" y="0"/>
          <a:ext cx="0" cy="0"/>
          <a:chOff x="0" y="0"/>
          <a:chExt cx="0" cy="0"/>
        </a:xfrm>
      </p:grpSpPr>
      <p:sp>
        <p:nvSpPr>
          <p:cNvPr id="921" name="Google Shape;921;p101"/>
          <p:cNvSpPr txBox="1">
            <a:spLocks noGrp="1"/>
          </p:cNvSpPr>
          <p:nvPr>
            <p:ph type="title"/>
          </p:nvPr>
        </p:nvSpPr>
        <p:spPr>
          <a:xfrm>
            <a:off x="0" y="0"/>
            <a:ext cx="7886700" cy="6513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3200"/>
              <a:buFont typeface="Arial"/>
              <a:buNone/>
            </a:pPr>
            <a:r>
              <a:rPr lang="en"/>
              <a:t>2mg can kill…</a:t>
            </a:r>
            <a:endParaRPr/>
          </a:p>
        </p:txBody>
      </p:sp>
      <p:pic>
        <p:nvPicPr>
          <p:cNvPr id="922" name="Google Shape;922;p101"/>
          <p:cNvPicPr preferRelativeResize="0"/>
          <p:nvPr/>
        </p:nvPicPr>
        <p:blipFill>
          <a:blip r:embed="rId3">
            <a:alphaModFix/>
          </a:blip>
          <a:stretch>
            <a:fillRect/>
          </a:stretch>
        </p:blipFill>
        <p:spPr>
          <a:xfrm>
            <a:off x="349850" y="814650"/>
            <a:ext cx="4139551" cy="2328488"/>
          </a:xfrm>
          <a:prstGeom prst="rect">
            <a:avLst/>
          </a:prstGeom>
          <a:noFill/>
          <a:ln>
            <a:noFill/>
          </a:ln>
        </p:spPr>
      </p:pic>
      <p:sp>
        <p:nvSpPr>
          <p:cNvPr id="923" name="Google Shape;923;p101"/>
          <p:cNvSpPr txBox="1"/>
          <p:nvPr/>
        </p:nvSpPr>
        <p:spPr>
          <a:xfrm>
            <a:off x="7347900" y="4843350"/>
            <a:ext cx="1796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Source: DEA</a:t>
            </a:r>
            <a:endParaRPr/>
          </a:p>
        </p:txBody>
      </p:sp>
      <p:sp>
        <p:nvSpPr>
          <p:cNvPr id="924" name="Google Shape;924;p101"/>
          <p:cNvSpPr txBox="1"/>
          <p:nvPr/>
        </p:nvSpPr>
        <p:spPr>
          <a:xfrm>
            <a:off x="4913825" y="814650"/>
            <a:ext cx="3979200" cy="18285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2400">
                <a:solidFill>
                  <a:schemeClr val="dk1"/>
                </a:solidFill>
              </a:rPr>
              <a:t>•Only</a:t>
            </a:r>
            <a:r>
              <a:rPr lang="en" sz="2400" b="1" i="1">
                <a:solidFill>
                  <a:schemeClr val="dk1"/>
                </a:solidFill>
              </a:rPr>
              <a:t> </a:t>
            </a:r>
            <a:r>
              <a:rPr lang="en" sz="2400" b="1" i="1">
                <a:solidFill>
                  <a:srgbClr val="C00000"/>
                </a:solidFill>
              </a:rPr>
              <a:t>2 milligrams </a:t>
            </a:r>
            <a:r>
              <a:rPr lang="en" sz="2400">
                <a:solidFill>
                  <a:schemeClr val="dk1"/>
                </a:solidFill>
              </a:rPr>
              <a:t>of Fentanyl is considered a lethal amount, depending on the size of the person. </a:t>
            </a:r>
            <a:endParaRPr sz="2400">
              <a:solidFill>
                <a:schemeClr val="dk1"/>
              </a:solidFill>
            </a:endParaRPr>
          </a:p>
        </p:txBody>
      </p:sp>
      <p:pic>
        <p:nvPicPr>
          <p:cNvPr id="925" name="Google Shape;925;p101"/>
          <p:cNvPicPr preferRelativeResize="0"/>
          <p:nvPr/>
        </p:nvPicPr>
        <p:blipFill>
          <a:blip r:embed="rId4">
            <a:alphaModFix/>
          </a:blip>
          <a:stretch>
            <a:fillRect/>
          </a:stretch>
        </p:blipFill>
        <p:spPr>
          <a:xfrm>
            <a:off x="5337425" y="3143150"/>
            <a:ext cx="3131999" cy="1820650"/>
          </a:xfrm>
          <a:prstGeom prst="rect">
            <a:avLst/>
          </a:prstGeom>
          <a:noFill/>
          <a:ln>
            <a:noFill/>
          </a:ln>
        </p:spPr>
      </p:pic>
      <p:sp>
        <p:nvSpPr>
          <p:cNvPr id="926" name="Google Shape;926;p101"/>
          <p:cNvSpPr txBox="1"/>
          <p:nvPr/>
        </p:nvSpPr>
        <p:spPr>
          <a:xfrm>
            <a:off x="247550" y="3440650"/>
            <a:ext cx="4896600" cy="15546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2000">
                <a:solidFill>
                  <a:schemeClr val="dk1"/>
                </a:solidFill>
              </a:rPr>
              <a:t>•To appreciate how small 2 milligrams is, a typical sweetener packet on a restaurant table contains approximately </a:t>
            </a:r>
            <a:r>
              <a:rPr lang="en" sz="2000" b="1" i="1">
                <a:solidFill>
                  <a:srgbClr val="C00000"/>
                </a:solidFill>
              </a:rPr>
              <a:t>1,000</a:t>
            </a:r>
            <a:r>
              <a:rPr lang="en" sz="2000" b="1" i="1">
                <a:solidFill>
                  <a:srgbClr val="FF0000"/>
                </a:solidFill>
              </a:rPr>
              <a:t> </a:t>
            </a:r>
            <a:r>
              <a:rPr lang="en" sz="2000" b="1" i="1">
                <a:solidFill>
                  <a:srgbClr val="C00000"/>
                </a:solidFill>
              </a:rPr>
              <a:t>milligrams</a:t>
            </a:r>
            <a:r>
              <a:rPr lang="en" sz="2000">
                <a:solidFill>
                  <a:schemeClr val="dk1"/>
                </a:solidFill>
              </a:rPr>
              <a:t>.</a:t>
            </a:r>
            <a:endParaRPr sz="2000">
              <a:solidFill>
                <a:schemeClr val="dk1"/>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930"/>
        <p:cNvGrpSpPr/>
        <p:nvPr/>
      </p:nvGrpSpPr>
      <p:grpSpPr>
        <a:xfrm>
          <a:off x="0" y="0"/>
          <a:ext cx="0" cy="0"/>
          <a:chOff x="0" y="0"/>
          <a:chExt cx="0" cy="0"/>
        </a:xfrm>
      </p:grpSpPr>
      <p:sp>
        <p:nvSpPr>
          <p:cNvPr id="931" name="Google Shape;931;p102"/>
          <p:cNvSpPr txBox="1"/>
          <p:nvPr/>
        </p:nvSpPr>
        <p:spPr>
          <a:xfrm>
            <a:off x="0" y="0"/>
            <a:ext cx="6366819"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 sz="2800" b="1" i="0" u="none" strike="noStrike" cap="none">
                <a:solidFill>
                  <a:srgbClr val="000000"/>
                </a:solidFill>
                <a:latin typeface="Arial"/>
                <a:ea typeface="Arial"/>
                <a:cs typeface="Arial"/>
                <a:sym typeface="Arial"/>
              </a:rPr>
              <a:t>Why is Fentanyl Such a Big Deal? </a:t>
            </a:r>
            <a:endParaRPr/>
          </a:p>
        </p:txBody>
      </p:sp>
      <p:sp>
        <p:nvSpPr>
          <p:cNvPr id="932" name="Google Shape;932;p102"/>
          <p:cNvSpPr txBox="1"/>
          <p:nvPr/>
        </p:nvSpPr>
        <p:spPr>
          <a:xfrm>
            <a:off x="524936" y="523220"/>
            <a:ext cx="7429256"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 sz="2000" b="0" i="0" u="none" strike="noStrike" cap="none">
                <a:solidFill>
                  <a:srgbClr val="000000"/>
                </a:solidFill>
                <a:latin typeface="Arial"/>
                <a:ea typeface="Arial"/>
                <a:cs typeface="Arial"/>
                <a:sym typeface="Arial"/>
              </a:rPr>
              <a:t>A little history</a:t>
            </a:r>
            <a:endParaRPr/>
          </a:p>
        </p:txBody>
      </p:sp>
      <p:pic>
        <p:nvPicPr>
          <p:cNvPr id="933" name="Google Shape;933;p102"/>
          <p:cNvPicPr preferRelativeResize="0"/>
          <p:nvPr/>
        </p:nvPicPr>
        <p:blipFill rotWithShape="1">
          <a:blip r:embed="rId3">
            <a:alphaModFix/>
          </a:blip>
          <a:srcRect/>
          <a:stretch/>
        </p:blipFill>
        <p:spPr>
          <a:xfrm>
            <a:off x="1059815" y="647856"/>
            <a:ext cx="7322810" cy="4381344"/>
          </a:xfrm>
          <a:prstGeom prst="rect">
            <a:avLst/>
          </a:prstGeom>
          <a:noFill/>
          <a:ln>
            <a:noFill/>
          </a:ln>
        </p:spPr>
      </p:pic>
      <p:sp>
        <p:nvSpPr>
          <p:cNvPr id="934" name="Google Shape;934;p102"/>
          <p:cNvSpPr/>
          <p:nvPr/>
        </p:nvSpPr>
        <p:spPr>
          <a:xfrm>
            <a:off x="4303060" y="1446550"/>
            <a:ext cx="355002" cy="1463040"/>
          </a:xfrm>
          <a:prstGeom prst="downArrow">
            <a:avLst>
              <a:gd name="adj1" fmla="val 50000"/>
              <a:gd name="adj2" fmla="val 50000"/>
            </a:avLst>
          </a:prstGeom>
          <a:solidFill>
            <a:srgbClr val="FF0000"/>
          </a:solidFill>
          <a:ln w="25400" cap="flat" cmpd="sng">
            <a:solidFill>
              <a:srgbClr val="55575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935" name="Google Shape;935;p102"/>
          <p:cNvSpPr txBox="1"/>
          <p:nvPr/>
        </p:nvSpPr>
        <p:spPr>
          <a:xfrm>
            <a:off x="524936" y="723275"/>
            <a:ext cx="1820231"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 sz="2400" b="0" i="0" u="none" strike="noStrike" cap="none">
                <a:solidFill>
                  <a:srgbClr val="000000"/>
                </a:solidFill>
                <a:latin typeface="Arial"/>
                <a:ea typeface="Arial"/>
                <a:cs typeface="Arial"/>
                <a:sym typeface="Arial"/>
              </a:rPr>
              <a:t>Heroin</a:t>
            </a:r>
            <a:endParaRPr/>
          </a:p>
        </p:txBody>
      </p:sp>
      <p:sp>
        <p:nvSpPr>
          <p:cNvPr id="936" name="Google Shape;936;p102"/>
          <p:cNvSpPr txBox="1"/>
          <p:nvPr/>
        </p:nvSpPr>
        <p:spPr>
          <a:xfrm>
            <a:off x="139850" y="1591269"/>
            <a:ext cx="1570616" cy="138499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 sz="1400" b="0" i="0" u="none" strike="noStrike" cap="none">
                <a:solidFill>
                  <a:srgbClr val="000000"/>
                </a:solidFill>
                <a:latin typeface="Arial"/>
                <a:ea typeface="Arial"/>
                <a:cs typeface="Arial"/>
                <a:sym typeface="Arial"/>
              </a:rPr>
              <a:t>Red arrow, when fentanyl introduced to heroin. Sharp rise in overdose deaths </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940"/>
        <p:cNvGrpSpPr/>
        <p:nvPr/>
      </p:nvGrpSpPr>
      <p:grpSpPr>
        <a:xfrm>
          <a:off x="0" y="0"/>
          <a:ext cx="0" cy="0"/>
          <a:chOff x="0" y="0"/>
          <a:chExt cx="0" cy="0"/>
        </a:xfrm>
      </p:grpSpPr>
      <p:sp>
        <p:nvSpPr>
          <p:cNvPr id="941" name="Google Shape;941;p103"/>
          <p:cNvSpPr txBox="1"/>
          <p:nvPr/>
        </p:nvSpPr>
        <p:spPr>
          <a:xfrm>
            <a:off x="-219806" y="0"/>
            <a:ext cx="7855858"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 sz="3200" b="1" i="0" u="none" strike="noStrike" cap="none">
                <a:solidFill>
                  <a:srgbClr val="000000"/>
                </a:solidFill>
                <a:latin typeface="Arial"/>
                <a:ea typeface="Arial"/>
                <a:cs typeface="Arial"/>
                <a:sym typeface="Arial"/>
              </a:rPr>
              <a:t>The Rise of Fentanyl</a:t>
            </a:r>
            <a:endParaRPr/>
          </a:p>
        </p:txBody>
      </p:sp>
      <p:pic>
        <p:nvPicPr>
          <p:cNvPr id="942" name="Google Shape;942;p103"/>
          <p:cNvPicPr preferRelativeResize="0"/>
          <p:nvPr/>
        </p:nvPicPr>
        <p:blipFill rotWithShape="1">
          <a:blip r:embed="rId3">
            <a:alphaModFix/>
          </a:blip>
          <a:srcRect/>
          <a:stretch/>
        </p:blipFill>
        <p:spPr>
          <a:xfrm>
            <a:off x="1208322" y="755207"/>
            <a:ext cx="7353637" cy="4064131"/>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274E13"/>
        </a:solidFill>
        <a:effectLst/>
      </p:bgPr>
    </p:bg>
    <p:spTree>
      <p:nvGrpSpPr>
        <p:cNvPr id="1" name="Shape 556"/>
        <p:cNvGrpSpPr/>
        <p:nvPr/>
      </p:nvGrpSpPr>
      <p:grpSpPr>
        <a:xfrm>
          <a:off x="0" y="0"/>
          <a:ext cx="0" cy="0"/>
          <a:chOff x="0" y="0"/>
          <a:chExt cx="0" cy="0"/>
        </a:xfrm>
      </p:grpSpPr>
      <p:sp>
        <p:nvSpPr>
          <p:cNvPr id="557" name="Google Shape;557;p86"/>
          <p:cNvSpPr txBox="1">
            <a:spLocks noGrp="1"/>
          </p:cNvSpPr>
          <p:nvPr>
            <p:ph type="title"/>
          </p:nvPr>
        </p:nvSpPr>
        <p:spPr>
          <a:xfrm>
            <a:off x="510000" y="507750"/>
            <a:ext cx="8124000" cy="4128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 sz="2020" b="1">
                <a:solidFill>
                  <a:srgbClr val="BF9000"/>
                </a:solidFill>
                <a:latin typeface="Oswald"/>
                <a:ea typeface="Oswald"/>
                <a:cs typeface="Oswald"/>
                <a:sym typeface="Oswald"/>
              </a:rPr>
              <a:t>Agenda</a:t>
            </a:r>
            <a:endParaRPr sz="2020" b="1">
              <a:solidFill>
                <a:srgbClr val="BF9000"/>
              </a:solidFill>
              <a:latin typeface="Oswald"/>
              <a:ea typeface="Oswald"/>
              <a:cs typeface="Oswald"/>
              <a:sym typeface="Oswald"/>
            </a:endParaRPr>
          </a:p>
          <a:p>
            <a:pPr marL="457200" lvl="0" indent="0" algn="l" rtl="0">
              <a:spcBef>
                <a:spcPts val="0"/>
              </a:spcBef>
              <a:spcAft>
                <a:spcPts val="0"/>
              </a:spcAft>
              <a:buNone/>
            </a:pPr>
            <a:endParaRPr sz="1420">
              <a:solidFill>
                <a:srgbClr val="274E13"/>
              </a:solidFill>
              <a:latin typeface="Oswald SemiBold"/>
              <a:ea typeface="Oswald SemiBold"/>
              <a:cs typeface="Oswald SemiBold"/>
              <a:sym typeface="Oswald SemiBold"/>
            </a:endParaRPr>
          </a:p>
          <a:p>
            <a:pPr marL="457200" lvl="0" indent="-318770" algn="l" rtl="0">
              <a:spcBef>
                <a:spcPts val="0"/>
              </a:spcBef>
              <a:spcAft>
                <a:spcPts val="0"/>
              </a:spcAft>
              <a:buClr>
                <a:srgbClr val="274E13"/>
              </a:buClr>
              <a:buSzPts val="1420"/>
              <a:buFont typeface="Oswald SemiBold"/>
              <a:buChar char="●"/>
            </a:pPr>
            <a:r>
              <a:rPr lang="en" sz="1420">
                <a:solidFill>
                  <a:srgbClr val="274E13"/>
                </a:solidFill>
                <a:latin typeface="Oswald SemiBold"/>
                <a:ea typeface="Oswald SemiBold"/>
                <a:cs typeface="Oswald SemiBold"/>
                <a:sym typeface="Oswald SemiBold"/>
              </a:rPr>
              <a:t>Welcome &amp; Introductions</a:t>
            </a:r>
            <a:endParaRPr sz="1420">
              <a:solidFill>
                <a:srgbClr val="274E13"/>
              </a:solidFill>
              <a:latin typeface="Oswald SemiBold"/>
              <a:ea typeface="Oswald SemiBold"/>
              <a:cs typeface="Oswald SemiBold"/>
              <a:sym typeface="Oswald SemiBold"/>
            </a:endParaRPr>
          </a:p>
          <a:p>
            <a:pPr marL="457200" lvl="0" indent="0" algn="l" rtl="0">
              <a:spcBef>
                <a:spcPts val="0"/>
              </a:spcBef>
              <a:spcAft>
                <a:spcPts val="0"/>
              </a:spcAft>
              <a:buNone/>
            </a:pPr>
            <a:endParaRPr sz="220">
              <a:solidFill>
                <a:srgbClr val="274E13"/>
              </a:solidFill>
              <a:latin typeface="Oswald SemiBold"/>
              <a:ea typeface="Oswald SemiBold"/>
              <a:cs typeface="Oswald SemiBold"/>
              <a:sym typeface="Oswald SemiBold"/>
            </a:endParaRPr>
          </a:p>
          <a:p>
            <a:pPr marL="457200" marR="0" lvl="0" indent="-318770" algn="l" rtl="0">
              <a:lnSpc>
                <a:spcPct val="100000"/>
              </a:lnSpc>
              <a:spcBef>
                <a:spcPts val="0"/>
              </a:spcBef>
              <a:spcAft>
                <a:spcPts val="0"/>
              </a:spcAft>
              <a:buClr>
                <a:srgbClr val="274E13"/>
              </a:buClr>
              <a:buSzPts val="1420"/>
              <a:buFont typeface="Oswald SemiBold"/>
              <a:buChar char="●"/>
            </a:pPr>
            <a:r>
              <a:rPr lang="en" sz="1420">
                <a:solidFill>
                  <a:srgbClr val="274E13"/>
                </a:solidFill>
                <a:latin typeface="Oswald SemiBold"/>
                <a:ea typeface="Oswald SemiBold"/>
                <a:cs typeface="Oswald SemiBold"/>
                <a:sym typeface="Oswald SemiBold"/>
              </a:rPr>
              <a:t>Guest Speaker: Kelly Rankin, LCSW, CSAC, Substance Abuse Prevention Specialist</a:t>
            </a:r>
            <a:endParaRPr sz="1420">
              <a:solidFill>
                <a:srgbClr val="274E13"/>
              </a:solidFill>
              <a:latin typeface="Oswald SemiBold"/>
              <a:ea typeface="Oswald SemiBold"/>
              <a:cs typeface="Oswald SemiBold"/>
              <a:sym typeface="Oswald SemiBold"/>
            </a:endParaRPr>
          </a:p>
          <a:p>
            <a:pPr marL="457200" lvl="0" indent="0" algn="l" rtl="0">
              <a:spcBef>
                <a:spcPts val="0"/>
              </a:spcBef>
              <a:spcAft>
                <a:spcPts val="0"/>
              </a:spcAft>
              <a:buNone/>
            </a:pPr>
            <a:endParaRPr sz="220">
              <a:solidFill>
                <a:srgbClr val="274E13"/>
              </a:solidFill>
              <a:latin typeface="Oswald SemiBold"/>
              <a:ea typeface="Oswald SemiBold"/>
              <a:cs typeface="Oswald SemiBold"/>
              <a:sym typeface="Oswald SemiBold"/>
            </a:endParaRPr>
          </a:p>
          <a:p>
            <a:pPr marL="457200" lvl="0" indent="-312420" algn="l" rtl="0">
              <a:spcBef>
                <a:spcPts val="0"/>
              </a:spcBef>
              <a:spcAft>
                <a:spcPts val="0"/>
              </a:spcAft>
              <a:buClr>
                <a:srgbClr val="274E13"/>
              </a:buClr>
              <a:buSzPts val="1320"/>
              <a:buFont typeface="Oswald SemiBold"/>
              <a:buChar char="●"/>
            </a:pPr>
            <a:r>
              <a:rPr lang="en" sz="1320">
                <a:solidFill>
                  <a:srgbClr val="274E13"/>
                </a:solidFill>
                <a:latin typeface="Oswald SemiBold"/>
                <a:ea typeface="Oswald SemiBold"/>
                <a:cs typeface="Oswald SemiBold"/>
                <a:sym typeface="Oswald SemiBold"/>
              </a:rPr>
              <a:t>Parent Volunteers Needed </a:t>
            </a:r>
            <a:endParaRPr sz="1320">
              <a:solidFill>
                <a:srgbClr val="274E13"/>
              </a:solidFill>
              <a:latin typeface="Oswald SemiBold"/>
              <a:ea typeface="Oswald SemiBold"/>
              <a:cs typeface="Oswald SemiBold"/>
              <a:sym typeface="Oswald SemiBold"/>
            </a:endParaRPr>
          </a:p>
          <a:p>
            <a:pPr marL="457200" lvl="0" indent="-312420" algn="l" rtl="0">
              <a:spcBef>
                <a:spcPts val="0"/>
              </a:spcBef>
              <a:spcAft>
                <a:spcPts val="0"/>
              </a:spcAft>
              <a:buClr>
                <a:srgbClr val="274E13"/>
              </a:buClr>
              <a:buSzPts val="1320"/>
              <a:buFont typeface="Oswald SemiBold"/>
              <a:buChar char="●"/>
            </a:pPr>
            <a:r>
              <a:rPr lang="en" sz="1320">
                <a:solidFill>
                  <a:srgbClr val="274E13"/>
                </a:solidFill>
                <a:latin typeface="Oswald SemiBold"/>
                <a:ea typeface="Oswald SemiBold"/>
                <a:cs typeface="Oswald SemiBold"/>
                <a:sym typeface="Oswald SemiBold"/>
              </a:rPr>
              <a:t>Keep in Touch</a:t>
            </a:r>
            <a:endParaRPr sz="1320">
              <a:solidFill>
                <a:srgbClr val="274E13"/>
              </a:solidFill>
              <a:latin typeface="Oswald SemiBold"/>
              <a:ea typeface="Oswald SemiBold"/>
              <a:cs typeface="Oswald SemiBold"/>
              <a:sym typeface="Oswald SemiBold"/>
            </a:endParaRPr>
          </a:p>
          <a:p>
            <a:pPr marL="457200" lvl="0" indent="-312420" algn="l" rtl="0">
              <a:spcBef>
                <a:spcPts val="0"/>
              </a:spcBef>
              <a:spcAft>
                <a:spcPts val="0"/>
              </a:spcAft>
              <a:buClr>
                <a:srgbClr val="274E13"/>
              </a:buClr>
              <a:buSzPts val="1320"/>
              <a:buFont typeface="Oswald SemiBold"/>
              <a:buChar char="●"/>
            </a:pPr>
            <a:r>
              <a:rPr lang="en" sz="1320">
                <a:solidFill>
                  <a:srgbClr val="274E13"/>
                </a:solidFill>
                <a:latin typeface="Oswald SemiBold"/>
                <a:ea typeface="Oswald SemiBold"/>
                <a:cs typeface="Oswald SemiBold"/>
                <a:sym typeface="Oswald SemiBold"/>
              </a:rPr>
              <a:t>Coming Up Next…</a:t>
            </a:r>
            <a:endParaRPr sz="1320">
              <a:solidFill>
                <a:srgbClr val="274E13"/>
              </a:solidFill>
              <a:latin typeface="Oswald SemiBold"/>
              <a:ea typeface="Oswald SemiBold"/>
              <a:cs typeface="Oswald SemiBold"/>
              <a:sym typeface="Oswald SemiBold"/>
            </a:endParaRPr>
          </a:p>
          <a:p>
            <a:pPr marL="0" lvl="0" indent="0" algn="l" rtl="0">
              <a:spcBef>
                <a:spcPts val="0"/>
              </a:spcBef>
              <a:spcAft>
                <a:spcPts val="0"/>
              </a:spcAft>
              <a:buNone/>
            </a:pPr>
            <a:endParaRPr sz="1420">
              <a:solidFill>
                <a:srgbClr val="BF9000"/>
              </a:solidFill>
              <a:latin typeface="Oswald SemiBold"/>
              <a:ea typeface="Oswald SemiBold"/>
              <a:cs typeface="Oswald SemiBold"/>
              <a:sym typeface="Oswald SemiBold"/>
            </a:endParaRPr>
          </a:p>
          <a:p>
            <a:pPr marL="0" lvl="0" indent="0" algn="l" rtl="0">
              <a:spcBef>
                <a:spcPts val="0"/>
              </a:spcBef>
              <a:spcAft>
                <a:spcPts val="0"/>
              </a:spcAft>
              <a:buNone/>
            </a:pPr>
            <a:endParaRPr sz="1820" b="1">
              <a:solidFill>
                <a:srgbClr val="274E13"/>
              </a:solidFill>
              <a:latin typeface="Oswald"/>
              <a:ea typeface="Oswald"/>
              <a:cs typeface="Oswald"/>
              <a:sym typeface="Oswald"/>
            </a:endParaRPr>
          </a:p>
          <a:p>
            <a:pPr marL="0" lvl="0" indent="0" algn="ctr" rtl="0">
              <a:spcBef>
                <a:spcPts val="0"/>
              </a:spcBef>
              <a:spcAft>
                <a:spcPts val="0"/>
              </a:spcAft>
              <a:buSzPts val="990"/>
              <a:buNone/>
            </a:pPr>
            <a:endParaRPr sz="2020" b="1">
              <a:solidFill>
                <a:srgbClr val="BF9000"/>
              </a:solidFill>
              <a:latin typeface="Oswald"/>
              <a:ea typeface="Oswald"/>
              <a:cs typeface="Oswald"/>
              <a:sym typeface="Oswald"/>
            </a:endParaRPr>
          </a:p>
          <a:p>
            <a:pPr marL="0" lvl="0" indent="0" algn="ctr" rtl="0">
              <a:lnSpc>
                <a:spcPct val="115000"/>
              </a:lnSpc>
              <a:spcBef>
                <a:spcPts val="0"/>
              </a:spcBef>
              <a:spcAft>
                <a:spcPts val="0"/>
              </a:spcAft>
              <a:buNone/>
            </a:pPr>
            <a:endParaRPr sz="2000" b="1">
              <a:solidFill>
                <a:srgbClr val="BF9000"/>
              </a:solidFill>
              <a:latin typeface="Oswald"/>
              <a:ea typeface="Oswald"/>
              <a:cs typeface="Oswald"/>
              <a:sym typeface="Oswald"/>
            </a:endParaRPr>
          </a:p>
          <a:p>
            <a:pPr marL="0" lvl="0" indent="0" algn="ctr" rtl="0">
              <a:lnSpc>
                <a:spcPct val="115000"/>
              </a:lnSpc>
              <a:spcBef>
                <a:spcPts val="1200"/>
              </a:spcBef>
              <a:spcAft>
                <a:spcPts val="1200"/>
              </a:spcAft>
              <a:buNone/>
            </a:pPr>
            <a:endParaRPr sz="2000" b="1">
              <a:solidFill>
                <a:srgbClr val="BF9000"/>
              </a:solidFill>
              <a:latin typeface="Oswald"/>
              <a:ea typeface="Oswald"/>
              <a:cs typeface="Oswald"/>
              <a:sym typeface="Oswald"/>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946"/>
        <p:cNvGrpSpPr/>
        <p:nvPr/>
      </p:nvGrpSpPr>
      <p:grpSpPr>
        <a:xfrm>
          <a:off x="0" y="0"/>
          <a:ext cx="0" cy="0"/>
          <a:chOff x="0" y="0"/>
          <a:chExt cx="0" cy="0"/>
        </a:xfrm>
      </p:grpSpPr>
      <p:sp>
        <p:nvSpPr>
          <p:cNvPr id="947" name="Google Shape;947;p104"/>
          <p:cNvSpPr txBox="1">
            <a:spLocks noGrp="1"/>
          </p:cNvSpPr>
          <p:nvPr>
            <p:ph type="title"/>
          </p:nvPr>
        </p:nvSpPr>
        <p:spPr>
          <a:xfrm>
            <a:off x="115694" y="0"/>
            <a:ext cx="7886700" cy="6966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200"/>
              <a:buFont typeface="Arial"/>
              <a:buNone/>
            </a:pPr>
            <a:r>
              <a:rPr lang="en" b="1"/>
              <a:t>What To Look For </a:t>
            </a:r>
            <a:endParaRPr/>
          </a:p>
        </p:txBody>
      </p:sp>
      <p:pic>
        <p:nvPicPr>
          <p:cNvPr id="948" name="Google Shape;948;p104"/>
          <p:cNvPicPr preferRelativeResize="0"/>
          <p:nvPr/>
        </p:nvPicPr>
        <p:blipFill rotWithShape="1">
          <a:blip r:embed="rId3">
            <a:alphaModFix/>
          </a:blip>
          <a:srcRect/>
          <a:stretch/>
        </p:blipFill>
        <p:spPr>
          <a:xfrm>
            <a:off x="1840667" y="574638"/>
            <a:ext cx="5462666" cy="4568862"/>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952"/>
        <p:cNvGrpSpPr/>
        <p:nvPr/>
      </p:nvGrpSpPr>
      <p:grpSpPr>
        <a:xfrm>
          <a:off x="0" y="0"/>
          <a:ext cx="0" cy="0"/>
          <a:chOff x="0" y="0"/>
          <a:chExt cx="0" cy="0"/>
        </a:xfrm>
      </p:grpSpPr>
      <p:sp>
        <p:nvSpPr>
          <p:cNvPr id="953" name="Google Shape;953;p105"/>
          <p:cNvSpPr txBox="1">
            <a:spLocks noGrp="1"/>
          </p:cNvSpPr>
          <p:nvPr>
            <p:ph type="title"/>
          </p:nvPr>
        </p:nvSpPr>
        <p:spPr>
          <a:xfrm>
            <a:off x="323850" y="-24882"/>
            <a:ext cx="7886700" cy="6966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200"/>
              <a:buFont typeface="Arial"/>
              <a:buNone/>
            </a:pPr>
            <a:r>
              <a:rPr lang="en" sz="2400" b="1"/>
              <a:t>DEA warning- Rainbow Fentanyl </a:t>
            </a:r>
            <a:endParaRPr/>
          </a:p>
        </p:txBody>
      </p:sp>
      <p:pic>
        <p:nvPicPr>
          <p:cNvPr id="954" name="Google Shape;954;p105"/>
          <p:cNvPicPr preferRelativeResize="0"/>
          <p:nvPr/>
        </p:nvPicPr>
        <p:blipFill rotWithShape="1">
          <a:blip r:embed="rId3">
            <a:alphaModFix/>
          </a:blip>
          <a:srcRect/>
          <a:stretch/>
        </p:blipFill>
        <p:spPr>
          <a:xfrm>
            <a:off x="119194" y="671718"/>
            <a:ext cx="2906395" cy="1275445"/>
          </a:xfrm>
          <a:prstGeom prst="rect">
            <a:avLst/>
          </a:prstGeom>
          <a:noFill/>
          <a:ln>
            <a:noFill/>
          </a:ln>
        </p:spPr>
      </p:pic>
      <p:pic>
        <p:nvPicPr>
          <p:cNvPr id="955" name="Google Shape;955;p105"/>
          <p:cNvPicPr preferRelativeResize="0"/>
          <p:nvPr/>
        </p:nvPicPr>
        <p:blipFill rotWithShape="1">
          <a:blip r:embed="rId4">
            <a:alphaModFix/>
          </a:blip>
          <a:srcRect/>
          <a:stretch/>
        </p:blipFill>
        <p:spPr>
          <a:xfrm>
            <a:off x="5285356" y="675225"/>
            <a:ext cx="3239219" cy="1684763"/>
          </a:xfrm>
          <a:prstGeom prst="rect">
            <a:avLst/>
          </a:prstGeom>
          <a:noFill/>
          <a:ln>
            <a:noFill/>
          </a:ln>
        </p:spPr>
      </p:pic>
      <p:sp>
        <p:nvSpPr>
          <p:cNvPr id="956" name="Google Shape;956;p105"/>
          <p:cNvSpPr txBox="1"/>
          <p:nvPr/>
        </p:nvSpPr>
        <p:spPr>
          <a:xfrm>
            <a:off x="119194" y="2426477"/>
            <a:ext cx="4085037" cy="95410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 sz="1400" b="0" i="0" u="none" strike="noStrike" cap="none">
                <a:solidFill>
                  <a:srgbClr val="000000"/>
                </a:solidFill>
                <a:latin typeface="Arial"/>
                <a:ea typeface="Arial"/>
                <a:cs typeface="Arial"/>
                <a:sym typeface="Arial"/>
              </a:rPr>
              <a:t>Specifically targeted to teens and young adults.</a:t>
            </a:r>
            <a:endParaRPr/>
          </a:p>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en" sz="1400" b="0" i="0" u="none" strike="noStrike" cap="none">
                <a:solidFill>
                  <a:srgbClr val="000000"/>
                </a:solidFill>
                <a:latin typeface="Arial"/>
                <a:ea typeface="Arial"/>
                <a:cs typeface="Arial"/>
                <a:sym typeface="Arial"/>
              </a:rPr>
              <a:t>Resembles sidewalk chalk before pressed.</a:t>
            </a:r>
            <a:endParaRPr/>
          </a:p>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pic>
        <p:nvPicPr>
          <p:cNvPr id="957" name="Google Shape;957;p105"/>
          <p:cNvPicPr preferRelativeResize="0"/>
          <p:nvPr/>
        </p:nvPicPr>
        <p:blipFill rotWithShape="1">
          <a:blip r:embed="rId5">
            <a:alphaModFix/>
          </a:blip>
          <a:srcRect/>
          <a:stretch/>
        </p:blipFill>
        <p:spPr>
          <a:xfrm rot="5400000">
            <a:off x="5986185" y="2122662"/>
            <a:ext cx="2413239" cy="3239219"/>
          </a:xfrm>
          <a:prstGeom prst="rect">
            <a:avLst/>
          </a:prstGeom>
          <a:noFill/>
          <a:ln>
            <a:noFill/>
          </a:ln>
        </p:spPr>
      </p:pic>
      <p:sp>
        <p:nvSpPr>
          <p:cNvPr id="958" name="Google Shape;958;p105"/>
          <p:cNvSpPr txBox="1"/>
          <p:nvPr/>
        </p:nvSpPr>
        <p:spPr>
          <a:xfrm>
            <a:off x="4350731" y="3861183"/>
            <a:ext cx="1220853" cy="116955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 sz="1400" b="0" i="0" u="none" strike="noStrike" cap="none">
                <a:solidFill>
                  <a:srgbClr val="000000"/>
                </a:solidFill>
                <a:latin typeface="Arial"/>
                <a:ea typeface="Arial"/>
                <a:cs typeface="Arial"/>
                <a:sym typeface="Arial"/>
              </a:rPr>
              <a:t>Youth are smoking pills thinking they won't overdose. </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58"/>
                                        </p:tgtEl>
                                        <p:attrNameLst>
                                          <p:attrName>style.visibility</p:attrName>
                                        </p:attrNameLst>
                                      </p:cBhvr>
                                      <p:to>
                                        <p:strVal val="visible"/>
                                      </p:to>
                                    </p:set>
                                    <p:anim calcmode="lin" valueType="num">
                                      <p:cBhvr additive="base">
                                        <p:cTn id="7" dur="500"/>
                                        <p:tgtEl>
                                          <p:spTgt spid="958"/>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57"/>
                                        </p:tgtEl>
                                        <p:attrNameLst>
                                          <p:attrName>style.visibility</p:attrName>
                                        </p:attrNameLst>
                                      </p:cBhvr>
                                      <p:to>
                                        <p:strVal val="visible"/>
                                      </p:to>
                                    </p:set>
                                    <p:anim calcmode="lin" valueType="num">
                                      <p:cBhvr additive="base">
                                        <p:cTn id="12" dur="500"/>
                                        <p:tgtEl>
                                          <p:spTgt spid="95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962"/>
        <p:cNvGrpSpPr/>
        <p:nvPr/>
      </p:nvGrpSpPr>
      <p:grpSpPr>
        <a:xfrm>
          <a:off x="0" y="0"/>
          <a:ext cx="0" cy="0"/>
          <a:chOff x="0" y="0"/>
          <a:chExt cx="0" cy="0"/>
        </a:xfrm>
      </p:grpSpPr>
      <p:pic>
        <p:nvPicPr>
          <p:cNvPr id="963" name="Google Shape;963;p106"/>
          <p:cNvPicPr preferRelativeResize="0"/>
          <p:nvPr/>
        </p:nvPicPr>
        <p:blipFill rotWithShape="1">
          <a:blip r:embed="rId3">
            <a:alphaModFix/>
          </a:blip>
          <a:srcRect l="3131" t="7524" r="75104" b="57797"/>
          <a:stretch/>
        </p:blipFill>
        <p:spPr>
          <a:xfrm>
            <a:off x="822960" y="896815"/>
            <a:ext cx="1740877" cy="1434905"/>
          </a:xfrm>
          <a:prstGeom prst="rect">
            <a:avLst/>
          </a:prstGeom>
          <a:noFill/>
          <a:ln>
            <a:noFill/>
          </a:ln>
        </p:spPr>
      </p:pic>
      <p:sp>
        <p:nvSpPr>
          <p:cNvPr id="964" name="Google Shape;964;p106"/>
          <p:cNvSpPr txBox="1"/>
          <p:nvPr/>
        </p:nvSpPr>
        <p:spPr>
          <a:xfrm>
            <a:off x="100800" y="92978"/>
            <a:ext cx="5673600"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 sz="2000" b="1" i="0" u="none" strike="noStrike" cap="none">
                <a:solidFill>
                  <a:srgbClr val="000000"/>
                </a:solidFill>
                <a:latin typeface="Arial"/>
                <a:ea typeface="Arial"/>
                <a:cs typeface="Arial"/>
                <a:sym typeface="Arial"/>
              </a:rPr>
              <a:t>What Does an Opioid Overdose Look Like? </a:t>
            </a:r>
            <a:endParaRPr/>
          </a:p>
        </p:txBody>
      </p:sp>
      <p:sp>
        <p:nvSpPr>
          <p:cNvPr id="965" name="Google Shape;965;p106"/>
          <p:cNvSpPr txBox="1"/>
          <p:nvPr/>
        </p:nvSpPr>
        <p:spPr>
          <a:xfrm>
            <a:off x="706901" y="4421988"/>
            <a:ext cx="2089052" cy="5078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 sz="1350" b="1" i="0" u="none" strike="noStrike" cap="none">
                <a:solidFill>
                  <a:srgbClr val="C00000"/>
                </a:solidFill>
                <a:latin typeface="Arial"/>
                <a:ea typeface="Arial"/>
                <a:cs typeface="Arial"/>
                <a:sym typeface="Arial"/>
              </a:rPr>
              <a:t>Blue Lips &amp; Nails</a:t>
            </a:r>
            <a:endParaRPr/>
          </a:p>
          <a:p>
            <a:pPr marL="0" marR="0" lvl="0" indent="0" algn="l" rtl="0">
              <a:lnSpc>
                <a:spcPct val="100000"/>
              </a:lnSpc>
              <a:spcBef>
                <a:spcPts val="0"/>
              </a:spcBef>
              <a:spcAft>
                <a:spcPts val="0"/>
              </a:spcAft>
              <a:buNone/>
            </a:pPr>
            <a:endParaRPr sz="1350" b="0" i="0" u="none" strike="noStrike" cap="none">
              <a:solidFill>
                <a:srgbClr val="000000"/>
              </a:solidFill>
              <a:latin typeface="Arial"/>
              <a:ea typeface="Arial"/>
              <a:cs typeface="Arial"/>
              <a:sym typeface="Arial"/>
            </a:endParaRPr>
          </a:p>
        </p:txBody>
      </p:sp>
      <p:pic>
        <p:nvPicPr>
          <p:cNvPr id="966" name="Google Shape;966;p106"/>
          <p:cNvPicPr preferRelativeResize="0"/>
          <p:nvPr/>
        </p:nvPicPr>
        <p:blipFill rotWithShape="1">
          <a:blip r:embed="rId4">
            <a:alphaModFix/>
          </a:blip>
          <a:srcRect/>
          <a:stretch/>
        </p:blipFill>
        <p:spPr>
          <a:xfrm>
            <a:off x="3531317" y="912405"/>
            <a:ext cx="1751228" cy="1362574"/>
          </a:xfrm>
          <a:prstGeom prst="rect">
            <a:avLst/>
          </a:prstGeom>
          <a:noFill/>
          <a:ln>
            <a:noFill/>
          </a:ln>
        </p:spPr>
      </p:pic>
      <p:pic>
        <p:nvPicPr>
          <p:cNvPr id="967" name="Google Shape;967;p106"/>
          <p:cNvPicPr preferRelativeResize="0"/>
          <p:nvPr/>
        </p:nvPicPr>
        <p:blipFill rotWithShape="1">
          <a:blip r:embed="rId5">
            <a:alphaModFix/>
          </a:blip>
          <a:srcRect/>
          <a:stretch/>
        </p:blipFill>
        <p:spPr>
          <a:xfrm>
            <a:off x="6250027" y="891829"/>
            <a:ext cx="1687214" cy="1403726"/>
          </a:xfrm>
          <a:prstGeom prst="rect">
            <a:avLst/>
          </a:prstGeom>
          <a:noFill/>
          <a:ln>
            <a:noFill/>
          </a:ln>
        </p:spPr>
      </p:pic>
      <p:sp>
        <p:nvSpPr>
          <p:cNvPr id="968" name="Google Shape;968;p106"/>
          <p:cNvSpPr txBox="1"/>
          <p:nvPr/>
        </p:nvSpPr>
        <p:spPr>
          <a:xfrm>
            <a:off x="3362406" y="2331720"/>
            <a:ext cx="2089052" cy="83099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 sz="1350" b="1" i="0" u="none" strike="noStrike" cap="none">
                <a:solidFill>
                  <a:srgbClr val="C00000"/>
                </a:solidFill>
                <a:latin typeface="Arial"/>
                <a:ea typeface="Arial"/>
                <a:cs typeface="Arial"/>
                <a:sym typeface="Arial"/>
              </a:rPr>
              <a:t>Slow or Not Breathing</a:t>
            </a:r>
            <a:endParaRPr/>
          </a:p>
          <a:p>
            <a:pPr marL="0" marR="0" lvl="0" indent="0" algn="ctr" rtl="0">
              <a:lnSpc>
                <a:spcPct val="100000"/>
              </a:lnSpc>
              <a:spcBef>
                <a:spcPts val="0"/>
              </a:spcBef>
              <a:spcAft>
                <a:spcPts val="0"/>
              </a:spcAft>
              <a:buNone/>
            </a:pPr>
            <a:r>
              <a:rPr lang="en" sz="1050" b="0" i="0" u="none" strike="noStrike" cap="none">
                <a:solidFill>
                  <a:srgbClr val="000000"/>
                </a:solidFill>
                <a:latin typeface="Arial"/>
                <a:ea typeface="Arial"/>
                <a:cs typeface="Arial"/>
                <a:sym typeface="Arial"/>
              </a:rPr>
              <a:t>A breath every 5 seconds is normal</a:t>
            </a:r>
            <a:endParaRPr/>
          </a:p>
          <a:p>
            <a:pPr marL="0" marR="0" lvl="0" indent="0" algn="l" rtl="0">
              <a:lnSpc>
                <a:spcPct val="100000"/>
              </a:lnSpc>
              <a:spcBef>
                <a:spcPts val="0"/>
              </a:spcBef>
              <a:spcAft>
                <a:spcPts val="0"/>
              </a:spcAft>
              <a:buNone/>
            </a:pPr>
            <a:endParaRPr sz="1350" b="0" i="0" u="none" strike="noStrike" cap="none">
              <a:solidFill>
                <a:srgbClr val="000000"/>
              </a:solidFill>
              <a:latin typeface="Arial"/>
              <a:ea typeface="Arial"/>
              <a:cs typeface="Arial"/>
              <a:sym typeface="Arial"/>
            </a:endParaRPr>
          </a:p>
        </p:txBody>
      </p:sp>
      <p:sp>
        <p:nvSpPr>
          <p:cNvPr id="969" name="Google Shape;969;p106"/>
          <p:cNvSpPr txBox="1"/>
          <p:nvPr/>
        </p:nvSpPr>
        <p:spPr>
          <a:xfrm>
            <a:off x="5996808" y="2331720"/>
            <a:ext cx="2089052" cy="83099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 sz="1350" b="1" i="0" u="none" strike="noStrike" cap="none">
                <a:solidFill>
                  <a:srgbClr val="C00000"/>
                </a:solidFill>
                <a:latin typeface="Arial"/>
                <a:ea typeface="Arial"/>
                <a:cs typeface="Arial"/>
                <a:sym typeface="Arial"/>
              </a:rPr>
              <a:t>Making Sounds</a:t>
            </a:r>
            <a:endParaRPr/>
          </a:p>
          <a:p>
            <a:pPr marL="0" marR="0" lvl="0" indent="0" algn="ctr" rtl="0">
              <a:lnSpc>
                <a:spcPct val="100000"/>
              </a:lnSpc>
              <a:spcBef>
                <a:spcPts val="0"/>
              </a:spcBef>
              <a:spcAft>
                <a:spcPts val="0"/>
              </a:spcAft>
              <a:buNone/>
            </a:pPr>
            <a:r>
              <a:rPr lang="en" sz="1050" b="0" i="0" u="none" strike="noStrike" cap="none">
                <a:solidFill>
                  <a:srgbClr val="000000"/>
                </a:solidFill>
                <a:latin typeface="Arial"/>
                <a:ea typeface="Arial"/>
                <a:cs typeface="Arial"/>
                <a:sym typeface="Arial"/>
              </a:rPr>
              <a:t>Chocking, gurgling sounds, or snoring</a:t>
            </a:r>
            <a:endParaRPr/>
          </a:p>
          <a:p>
            <a:pPr marL="0" marR="0" lvl="0" indent="0" algn="l" rtl="0">
              <a:lnSpc>
                <a:spcPct val="100000"/>
              </a:lnSpc>
              <a:spcBef>
                <a:spcPts val="0"/>
              </a:spcBef>
              <a:spcAft>
                <a:spcPts val="0"/>
              </a:spcAft>
              <a:buNone/>
            </a:pPr>
            <a:endParaRPr sz="1350" b="0" i="0" u="none" strike="noStrike" cap="none">
              <a:solidFill>
                <a:srgbClr val="000000"/>
              </a:solidFill>
              <a:latin typeface="Arial"/>
              <a:ea typeface="Arial"/>
              <a:cs typeface="Arial"/>
              <a:sym typeface="Arial"/>
            </a:endParaRPr>
          </a:p>
        </p:txBody>
      </p:sp>
      <p:pic>
        <p:nvPicPr>
          <p:cNvPr id="970" name="Google Shape;970;p106"/>
          <p:cNvPicPr preferRelativeResize="0"/>
          <p:nvPr/>
        </p:nvPicPr>
        <p:blipFill rotWithShape="1">
          <a:blip r:embed="rId3">
            <a:alphaModFix/>
          </a:blip>
          <a:srcRect l="3660" t="56990" r="74709" b="8584"/>
          <a:stretch/>
        </p:blipFill>
        <p:spPr>
          <a:xfrm>
            <a:off x="886263" y="2997634"/>
            <a:ext cx="1730326" cy="1424354"/>
          </a:xfrm>
          <a:prstGeom prst="rect">
            <a:avLst/>
          </a:prstGeom>
          <a:noFill/>
          <a:ln>
            <a:noFill/>
          </a:ln>
        </p:spPr>
      </p:pic>
      <p:sp>
        <p:nvSpPr>
          <p:cNvPr id="971" name="Google Shape;971;p106"/>
          <p:cNvSpPr txBox="1"/>
          <p:nvPr/>
        </p:nvSpPr>
        <p:spPr>
          <a:xfrm>
            <a:off x="706900" y="2321877"/>
            <a:ext cx="2089052" cy="83099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 sz="1350" b="1" i="0" u="none" strike="noStrike" cap="none">
                <a:solidFill>
                  <a:srgbClr val="C00000"/>
                </a:solidFill>
                <a:latin typeface="Arial"/>
                <a:ea typeface="Arial"/>
                <a:cs typeface="Arial"/>
                <a:sym typeface="Arial"/>
              </a:rPr>
              <a:t>Not Responding</a:t>
            </a:r>
            <a:endParaRPr/>
          </a:p>
          <a:p>
            <a:pPr marL="0" marR="0" lvl="0" indent="0" algn="ctr" rtl="0">
              <a:lnSpc>
                <a:spcPct val="100000"/>
              </a:lnSpc>
              <a:spcBef>
                <a:spcPts val="0"/>
              </a:spcBef>
              <a:spcAft>
                <a:spcPts val="0"/>
              </a:spcAft>
              <a:buNone/>
            </a:pPr>
            <a:r>
              <a:rPr lang="en" sz="1050" b="0" i="0" u="none" strike="noStrike" cap="none">
                <a:solidFill>
                  <a:srgbClr val="000000"/>
                </a:solidFill>
                <a:latin typeface="Arial"/>
                <a:ea typeface="Arial"/>
                <a:cs typeface="Arial"/>
                <a:sym typeface="Arial"/>
              </a:rPr>
              <a:t>Doesn’t move and can’t be woken</a:t>
            </a:r>
            <a:endParaRPr/>
          </a:p>
          <a:p>
            <a:pPr marL="0" marR="0" lvl="0" indent="0" algn="l" rtl="0">
              <a:lnSpc>
                <a:spcPct val="100000"/>
              </a:lnSpc>
              <a:spcBef>
                <a:spcPts val="0"/>
              </a:spcBef>
              <a:spcAft>
                <a:spcPts val="0"/>
              </a:spcAft>
              <a:buNone/>
            </a:pPr>
            <a:endParaRPr sz="1350" b="0" i="0" u="none" strike="noStrike" cap="none">
              <a:solidFill>
                <a:srgbClr val="000000"/>
              </a:solidFill>
              <a:latin typeface="Arial"/>
              <a:ea typeface="Arial"/>
              <a:cs typeface="Arial"/>
              <a:sym typeface="Arial"/>
            </a:endParaRPr>
          </a:p>
        </p:txBody>
      </p:sp>
      <p:pic>
        <p:nvPicPr>
          <p:cNvPr id="972" name="Google Shape;972;p106"/>
          <p:cNvPicPr preferRelativeResize="0"/>
          <p:nvPr/>
        </p:nvPicPr>
        <p:blipFill rotWithShape="1">
          <a:blip r:embed="rId3">
            <a:alphaModFix/>
          </a:blip>
          <a:srcRect l="38876" t="56991" r="39361" b="8330"/>
          <a:stretch/>
        </p:blipFill>
        <p:spPr>
          <a:xfrm>
            <a:off x="3682219" y="2943664"/>
            <a:ext cx="1740877" cy="1434905"/>
          </a:xfrm>
          <a:prstGeom prst="rect">
            <a:avLst/>
          </a:prstGeom>
          <a:noFill/>
          <a:ln>
            <a:noFill/>
          </a:ln>
        </p:spPr>
      </p:pic>
      <p:sp>
        <p:nvSpPr>
          <p:cNvPr id="973" name="Google Shape;973;p106"/>
          <p:cNvSpPr txBox="1"/>
          <p:nvPr/>
        </p:nvSpPr>
        <p:spPr>
          <a:xfrm>
            <a:off x="3531318" y="4421987"/>
            <a:ext cx="2089052" cy="5078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 sz="1350" b="1" i="0" u="none" strike="noStrike" cap="none">
                <a:solidFill>
                  <a:srgbClr val="C00000"/>
                </a:solidFill>
                <a:latin typeface="Arial"/>
                <a:ea typeface="Arial"/>
                <a:cs typeface="Arial"/>
                <a:sym typeface="Arial"/>
              </a:rPr>
              <a:t>Cold or Clammy Skin</a:t>
            </a:r>
            <a:endParaRPr/>
          </a:p>
          <a:p>
            <a:pPr marL="0" marR="0" lvl="0" indent="0" algn="l" rtl="0">
              <a:lnSpc>
                <a:spcPct val="100000"/>
              </a:lnSpc>
              <a:spcBef>
                <a:spcPts val="0"/>
              </a:spcBef>
              <a:spcAft>
                <a:spcPts val="0"/>
              </a:spcAft>
              <a:buNone/>
            </a:pPr>
            <a:endParaRPr sz="1350" b="0" i="0" u="none" strike="noStrike" cap="none">
              <a:solidFill>
                <a:srgbClr val="000000"/>
              </a:solidFill>
              <a:latin typeface="Arial"/>
              <a:ea typeface="Arial"/>
              <a:cs typeface="Arial"/>
              <a:sym typeface="Arial"/>
            </a:endParaRPr>
          </a:p>
        </p:txBody>
      </p:sp>
      <p:pic>
        <p:nvPicPr>
          <p:cNvPr id="974" name="Google Shape;974;p106"/>
          <p:cNvPicPr preferRelativeResize="0"/>
          <p:nvPr/>
        </p:nvPicPr>
        <p:blipFill rotWithShape="1">
          <a:blip r:embed="rId6">
            <a:alphaModFix/>
          </a:blip>
          <a:srcRect/>
          <a:stretch/>
        </p:blipFill>
        <p:spPr>
          <a:xfrm>
            <a:off x="6220322" y="2919975"/>
            <a:ext cx="1865538" cy="1458595"/>
          </a:xfrm>
          <a:prstGeom prst="rect">
            <a:avLst/>
          </a:prstGeom>
          <a:noFill/>
          <a:ln>
            <a:noFill/>
          </a:ln>
        </p:spPr>
      </p:pic>
      <p:sp>
        <p:nvSpPr>
          <p:cNvPr id="975" name="Google Shape;975;p106"/>
          <p:cNvSpPr txBox="1"/>
          <p:nvPr/>
        </p:nvSpPr>
        <p:spPr>
          <a:xfrm>
            <a:off x="6108565" y="4421987"/>
            <a:ext cx="2089052" cy="5078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 sz="1350" b="1" i="0" u="none" strike="noStrike" cap="none">
                <a:solidFill>
                  <a:srgbClr val="C00000"/>
                </a:solidFill>
                <a:latin typeface="Arial"/>
                <a:ea typeface="Arial"/>
                <a:cs typeface="Arial"/>
                <a:sym typeface="Arial"/>
              </a:rPr>
              <a:t>Tiny Pupils</a:t>
            </a:r>
            <a:endParaRPr/>
          </a:p>
          <a:p>
            <a:pPr marL="0" marR="0" lvl="0" indent="0" algn="l" rtl="0">
              <a:lnSpc>
                <a:spcPct val="100000"/>
              </a:lnSpc>
              <a:spcBef>
                <a:spcPts val="0"/>
              </a:spcBef>
              <a:spcAft>
                <a:spcPts val="0"/>
              </a:spcAft>
              <a:buNone/>
            </a:pPr>
            <a:endParaRPr sz="1350" b="0" i="0" u="none" strike="noStrike" cap="none">
              <a:solidFill>
                <a:srgbClr val="000000"/>
              </a:solidFill>
              <a:latin typeface="Arial"/>
              <a:ea typeface="Arial"/>
              <a:cs typeface="Arial"/>
              <a:sym typeface="Arial"/>
            </a:endParaRPr>
          </a:p>
        </p:txBody>
      </p:sp>
      <p:sp>
        <p:nvSpPr>
          <p:cNvPr id="976" name="Google Shape;976;p106"/>
          <p:cNvSpPr txBox="1"/>
          <p:nvPr/>
        </p:nvSpPr>
        <p:spPr>
          <a:xfrm>
            <a:off x="7194451" y="4814402"/>
            <a:ext cx="2006330" cy="20774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 sz="750" b="0" i="1" u="none" strike="noStrike" cap="none">
                <a:solidFill>
                  <a:srgbClr val="A5A5A5"/>
                </a:solidFill>
                <a:latin typeface="Arial"/>
                <a:ea typeface="Arial"/>
                <a:cs typeface="Arial"/>
                <a:sym typeface="Arial"/>
              </a:rPr>
              <a:t>source: kingcounty.gov</a:t>
            </a:r>
            <a:endParaRPr/>
          </a:p>
        </p:txBody>
      </p:sp>
      <p:sp>
        <p:nvSpPr>
          <p:cNvPr id="977" name="Google Shape;977;p106"/>
          <p:cNvSpPr txBox="1"/>
          <p:nvPr/>
        </p:nvSpPr>
        <p:spPr>
          <a:xfrm>
            <a:off x="3531317" y="591988"/>
            <a:ext cx="2628293" cy="30008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 sz="1350" b="1" i="0" u="none" strike="noStrike" cap="none">
                <a:solidFill>
                  <a:srgbClr val="005763"/>
                </a:solidFill>
                <a:latin typeface="Arial"/>
                <a:ea typeface="Arial"/>
                <a:cs typeface="Arial"/>
                <a:sym typeface="Arial"/>
              </a:rPr>
              <a:t>KNOW THE SIGNS </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981"/>
        <p:cNvGrpSpPr/>
        <p:nvPr/>
      </p:nvGrpSpPr>
      <p:grpSpPr>
        <a:xfrm>
          <a:off x="0" y="0"/>
          <a:ext cx="0" cy="0"/>
          <a:chOff x="0" y="0"/>
          <a:chExt cx="0" cy="0"/>
        </a:xfrm>
      </p:grpSpPr>
      <p:sp>
        <p:nvSpPr>
          <p:cNvPr id="982" name="Google Shape;982;p107"/>
          <p:cNvSpPr txBox="1">
            <a:spLocks noGrp="1"/>
          </p:cNvSpPr>
          <p:nvPr>
            <p:ph type="title"/>
          </p:nvPr>
        </p:nvSpPr>
        <p:spPr>
          <a:xfrm>
            <a:off x="628650" y="628650"/>
            <a:ext cx="7886700" cy="651375"/>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3200"/>
              <a:buFont typeface="Arial"/>
              <a:buNone/>
            </a:pPr>
            <a:r>
              <a:rPr lang="en"/>
              <a:t>Naloxone (Narcan)</a:t>
            </a:r>
            <a:endParaRPr/>
          </a:p>
        </p:txBody>
      </p:sp>
      <p:sp>
        <p:nvSpPr>
          <p:cNvPr id="983" name="Google Shape;983;p107"/>
          <p:cNvSpPr txBox="1">
            <a:spLocks noGrp="1"/>
          </p:cNvSpPr>
          <p:nvPr>
            <p:ph type="body" idx="1"/>
          </p:nvPr>
        </p:nvSpPr>
        <p:spPr>
          <a:xfrm>
            <a:off x="0" y="1770441"/>
            <a:ext cx="3745500" cy="2650500"/>
          </a:xfrm>
          <a:prstGeom prst="rect">
            <a:avLst/>
          </a:prstGeom>
          <a:noFill/>
          <a:ln>
            <a:noFill/>
          </a:ln>
        </p:spPr>
        <p:txBody>
          <a:bodyPr spcFirstLastPara="1" wrap="square" lIns="91425" tIns="45700" rIns="91425" bIns="45700" anchor="t" anchorCtr="0">
            <a:normAutofit/>
          </a:bodyPr>
          <a:lstStyle/>
          <a:p>
            <a:pPr marL="457200" lvl="0" indent="-368300" algn="l" rtl="0">
              <a:spcBef>
                <a:spcPts val="1000"/>
              </a:spcBef>
              <a:spcAft>
                <a:spcPts val="0"/>
              </a:spcAft>
              <a:buSzPts val="2200"/>
              <a:buChar char="●"/>
            </a:pPr>
            <a:r>
              <a:rPr lang="en"/>
              <a:t>Opioid overdose reversal medication</a:t>
            </a:r>
            <a:endParaRPr/>
          </a:p>
          <a:p>
            <a:pPr marL="457200" lvl="0" indent="-342900" algn="l" rtl="0">
              <a:spcBef>
                <a:spcPts val="0"/>
              </a:spcBef>
              <a:spcAft>
                <a:spcPts val="0"/>
              </a:spcAft>
              <a:buSzPts val="1800"/>
              <a:buChar char="●"/>
            </a:pPr>
            <a:r>
              <a:rPr lang="en"/>
              <a:t>Non-habit forming</a:t>
            </a:r>
            <a:endParaRPr/>
          </a:p>
          <a:p>
            <a:pPr marL="457200" lvl="0" indent="-342900" algn="l" rtl="0">
              <a:spcBef>
                <a:spcPts val="0"/>
              </a:spcBef>
              <a:spcAft>
                <a:spcPts val="0"/>
              </a:spcAft>
              <a:buSzPts val="1800"/>
              <a:buChar char="●"/>
            </a:pPr>
            <a:r>
              <a:rPr lang="en"/>
              <a:t>Only for opioid overdoses</a:t>
            </a:r>
            <a:endParaRPr/>
          </a:p>
          <a:p>
            <a:pPr marL="457200" lvl="0" indent="-342900" algn="l" rtl="0">
              <a:spcBef>
                <a:spcPts val="0"/>
              </a:spcBef>
              <a:spcAft>
                <a:spcPts val="0"/>
              </a:spcAft>
              <a:buSzPts val="1800"/>
              <a:buChar char="●"/>
            </a:pPr>
            <a:r>
              <a:rPr lang="en"/>
              <a:t>911 is essential</a:t>
            </a:r>
            <a:endParaRPr/>
          </a:p>
          <a:p>
            <a:pPr marL="457200" lvl="0" indent="0" algn="l" rtl="0">
              <a:lnSpc>
                <a:spcPct val="115000"/>
              </a:lnSpc>
              <a:spcBef>
                <a:spcPts val="0"/>
              </a:spcBef>
              <a:spcAft>
                <a:spcPts val="0"/>
              </a:spcAft>
              <a:buNone/>
            </a:pPr>
            <a:endParaRPr sz="2200"/>
          </a:p>
          <a:p>
            <a:pPr marL="0" lvl="0" indent="0" algn="l" rtl="0">
              <a:lnSpc>
                <a:spcPct val="90000"/>
              </a:lnSpc>
              <a:spcBef>
                <a:spcPts val="0"/>
              </a:spcBef>
              <a:spcAft>
                <a:spcPts val="0"/>
              </a:spcAft>
              <a:buClr>
                <a:schemeClr val="dk1"/>
              </a:buClr>
              <a:buSzPts val="2800"/>
              <a:buFont typeface="Arial"/>
              <a:buNone/>
            </a:pPr>
            <a:endParaRPr sz="2200"/>
          </a:p>
        </p:txBody>
      </p:sp>
      <p:sp>
        <p:nvSpPr>
          <p:cNvPr id="984" name="Google Shape;984;p107"/>
          <p:cNvSpPr txBox="1"/>
          <p:nvPr/>
        </p:nvSpPr>
        <p:spPr>
          <a:xfrm>
            <a:off x="7347900" y="4843350"/>
            <a:ext cx="1796100" cy="30015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Source: WHO</a:t>
            </a:r>
            <a:endParaRPr/>
          </a:p>
        </p:txBody>
      </p:sp>
      <p:pic>
        <p:nvPicPr>
          <p:cNvPr id="985" name="Google Shape;985;p107"/>
          <p:cNvPicPr preferRelativeResize="0"/>
          <p:nvPr/>
        </p:nvPicPr>
        <p:blipFill>
          <a:blip r:embed="rId3">
            <a:alphaModFix/>
          </a:blip>
          <a:stretch>
            <a:fillRect/>
          </a:stretch>
        </p:blipFill>
        <p:spPr>
          <a:xfrm>
            <a:off x="3745500" y="1770441"/>
            <a:ext cx="4048875" cy="2412922"/>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990"/>
        <p:cNvGrpSpPr/>
        <p:nvPr/>
      </p:nvGrpSpPr>
      <p:grpSpPr>
        <a:xfrm>
          <a:off x="0" y="0"/>
          <a:ext cx="0" cy="0"/>
          <a:chOff x="0" y="0"/>
          <a:chExt cx="0" cy="0"/>
        </a:xfrm>
      </p:grpSpPr>
      <p:sp>
        <p:nvSpPr>
          <p:cNvPr id="991" name="Google Shape;991;p108"/>
          <p:cNvSpPr txBox="1">
            <a:spLocks noGrp="1"/>
          </p:cNvSpPr>
          <p:nvPr>
            <p:ph type="title"/>
          </p:nvPr>
        </p:nvSpPr>
        <p:spPr>
          <a:xfrm>
            <a:off x="0" y="0"/>
            <a:ext cx="6111933" cy="71455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200"/>
              <a:buFont typeface="Arial"/>
              <a:buNone/>
            </a:pPr>
            <a:r>
              <a:rPr lang="en" b="1"/>
              <a:t>REVIVE! </a:t>
            </a:r>
            <a:endParaRPr/>
          </a:p>
        </p:txBody>
      </p:sp>
      <p:sp>
        <p:nvSpPr>
          <p:cNvPr id="992" name="Google Shape;992;p108"/>
          <p:cNvSpPr txBox="1">
            <a:spLocks noGrp="1"/>
          </p:cNvSpPr>
          <p:nvPr>
            <p:ph type="body" idx="2"/>
          </p:nvPr>
        </p:nvSpPr>
        <p:spPr>
          <a:xfrm>
            <a:off x="-195132" y="645870"/>
            <a:ext cx="5460789" cy="4442501"/>
          </a:xfrm>
          <a:prstGeom prst="rect">
            <a:avLst/>
          </a:prstGeom>
          <a:noFill/>
          <a:ln>
            <a:noFill/>
          </a:ln>
        </p:spPr>
        <p:txBody>
          <a:bodyPr spcFirstLastPara="1" wrap="square" lIns="91425" tIns="45700" rIns="91425" bIns="45700" anchor="t" anchorCtr="0">
            <a:normAutofit fontScale="85000" lnSpcReduction="20000"/>
          </a:bodyPr>
          <a:lstStyle/>
          <a:p>
            <a:pPr marL="571500" lvl="0" indent="-342900" algn="l" rtl="0">
              <a:lnSpc>
                <a:spcPct val="90000"/>
              </a:lnSpc>
              <a:spcBef>
                <a:spcPts val="1000"/>
              </a:spcBef>
              <a:spcAft>
                <a:spcPts val="0"/>
              </a:spcAft>
              <a:buSzPct val="134453"/>
              <a:buFont typeface="Arial"/>
              <a:buChar char="•"/>
            </a:pPr>
            <a:r>
              <a:rPr lang="en" sz="2100" b="1"/>
              <a:t>REVIVE</a:t>
            </a:r>
            <a:r>
              <a:rPr lang="en" sz="2100"/>
              <a:t>! trains individuals on: </a:t>
            </a:r>
            <a:endParaRPr/>
          </a:p>
          <a:p>
            <a:pPr marL="685800" lvl="0" indent="-152400" algn="l" rtl="0">
              <a:lnSpc>
                <a:spcPct val="90000"/>
              </a:lnSpc>
              <a:spcBef>
                <a:spcPts val="1000"/>
              </a:spcBef>
              <a:spcAft>
                <a:spcPts val="0"/>
              </a:spcAft>
              <a:buSzPct val="134453"/>
              <a:buFont typeface="Arial"/>
              <a:buChar char="•"/>
            </a:pPr>
            <a:r>
              <a:rPr lang="en" sz="2100"/>
              <a:t>How to recognize the signs and symptoms of an opioid overdose </a:t>
            </a:r>
            <a:endParaRPr/>
          </a:p>
          <a:p>
            <a:pPr marL="685800" lvl="0" indent="-152400" algn="l" rtl="0">
              <a:lnSpc>
                <a:spcPct val="90000"/>
              </a:lnSpc>
              <a:spcBef>
                <a:spcPts val="1000"/>
              </a:spcBef>
              <a:spcAft>
                <a:spcPts val="0"/>
              </a:spcAft>
              <a:buSzPct val="134453"/>
              <a:buFont typeface="Arial"/>
              <a:buChar char="•"/>
            </a:pPr>
            <a:r>
              <a:rPr lang="en" sz="2100"/>
              <a:t>How to administer naloxone to potentially reverse the effects of an opioid overdose</a:t>
            </a:r>
            <a:endParaRPr/>
          </a:p>
          <a:p>
            <a:pPr marL="685800" lvl="0" indent="-152400" algn="l" rtl="0">
              <a:lnSpc>
                <a:spcPct val="90000"/>
              </a:lnSpc>
              <a:spcBef>
                <a:spcPts val="1000"/>
              </a:spcBef>
              <a:spcAft>
                <a:spcPts val="0"/>
              </a:spcAft>
              <a:buSzPct val="134453"/>
              <a:buFont typeface="Arial"/>
              <a:buChar char="•"/>
            </a:pPr>
            <a:r>
              <a:rPr lang="en" sz="2100"/>
              <a:t>What to do and not do when responding </a:t>
            </a:r>
            <a:br>
              <a:rPr lang="en" sz="2100"/>
            </a:br>
            <a:endParaRPr sz="2100"/>
          </a:p>
          <a:p>
            <a:pPr marL="571500" lvl="0" indent="-342900" algn="l" rtl="0">
              <a:lnSpc>
                <a:spcPct val="90000"/>
              </a:lnSpc>
              <a:spcBef>
                <a:spcPts val="1000"/>
              </a:spcBef>
              <a:spcAft>
                <a:spcPts val="0"/>
              </a:spcAft>
              <a:buSzPct val="134453"/>
              <a:buFont typeface="Arial"/>
              <a:buChar char="•"/>
            </a:pPr>
            <a:r>
              <a:rPr lang="en" sz="2100"/>
              <a:t>Each attendee receives a free REVIVE! kit, which includes all the supplies needed to administer naloxone. </a:t>
            </a:r>
            <a:br>
              <a:rPr lang="en" sz="2100"/>
            </a:br>
            <a:endParaRPr sz="2100"/>
          </a:p>
          <a:p>
            <a:pPr marL="571500" lvl="0" indent="-342900" algn="l" rtl="0">
              <a:lnSpc>
                <a:spcPct val="90000"/>
              </a:lnSpc>
              <a:spcBef>
                <a:spcPts val="1000"/>
              </a:spcBef>
              <a:spcAft>
                <a:spcPts val="0"/>
              </a:spcAft>
              <a:buSzPct val="134453"/>
              <a:buFont typeface="Arial"/>
              <a:buChar char="•"/>
            </a:pPr>
            <a:r>
              <a:rPr lang="en" sz="2100"/>
              <a:t>Free Naloxone to Fairfax County residents</a:t>
            </a:r>
            <a:br>
              <a:rPr lang="en" sz="2100"/>
            </a:br>
            <a:endParaRPr sz="2100"/>
          </a:p>
          <a:p>
            <a:pPr marL="571500" lvl="0" indent="-342900" algn="l" rtl="0">
              <a:lnSpc>
                <a:spcPct val="90000"/>
              </a:lnSpc>
              <a:spcBef>
                <a:spcPts val="1000"/>
              </a:spcBef>
              <a:spcAft>
                <a:spcPts val="0"/>
              </a:spcAft>
              <a:buSzPct val="134453"/>
              <a:buFont typeface="Arial"/>
              <a:buChar char="•"/>
            </a:pPr>
            <a:r>
              <a:rPr lang="en" sz="2100"/>
              <a:t>Spanish Course Available</a:t>
            </a:r>
            <a:br>
              <a:rPr lang="en" sz="2100"/>
            </a:br>
            <a:endParaRPr sz="2100"/>
          </a:p>
          <a:p>
            <a:pPr marL="571500" lvl="0" indent="-342900" algn="l" rtl="0">
              <a:lnSpc>
                <a:spcPct val="90000"/>
              </a:lnSpc>
              <a:spcBef>
                <a:spcPts val="1000"/>
              </a:spcBef>
              <a:spcAft>
                <a:spcPts val="0"/>
              </a:spcAft>
              <a:buSzPct val="134453"/>
              <a:buFont typeface="Arial"/>
              <a:buChar char="•"/>
            </a:pPr>
            <a:r>
              <a:rPr lang="en" sz="2100"/>
              <a:t>More information and upcoming training dates</a:t>
            </a:r>
            <a:r>
              <a:rPr lang="en">
                <a:latin typeface="Arial"/>
                <a:ea typeface="Arial"/>
                <a:cs typeface="Arial"/>
                <a:sym typeface="Arial"/>
              </a:rPr>
              <a:t>: </a:t>
            </a:r>
            <a:r>
              <a:rPr lang="en" sz="1900" u="sng">
                <a:solidFill>
                  <a:schemeClr val="hlink"/>
                </a:solidFill>
                <a:latin typeface="Arial"/>
                <a:ea typeface="Arial"/>
                <a:cs typeface="Arial"/>
                <a:sym typeface="Arial"/>
                <a:hlinkClick r:id="rId3"/>
              </a:rPr>
              <a:t>http://bit.ly/revive-csb</a:t>
            </a:r>
            <a:r>
              <a:rPr lang="en" sz="1900" u="sng">
                <a:solidFill>
                  <a:srgbClr val="0563C1"/>
                </a:solidFill>
                <a:latin typeface="Arial"/>
                <a:ea typeface="Arial"/>
                <a:cs typeface="Arial"/>
                <a:sym typeface="Arial"/>
              </a:rPr>
              <a:t> </a:t>
            </a:r>
            <a:endParaRPr>
              <a:latin typeface="Arial"/>
              <a:ea typeface="Arial"/>
              <a:cs typeface="Arial"/>
              <a:sym typeface="Arial"/>
            </a:endParaRPr>
          </a:p>
          <a:p>
            <a:pPr marL="571500" lvl="0" indent="-190500" algn="l" rtl="0">
              <a:lnSpc>
                <a:spcPct val="90000"/>
              </a:lnSpc>
              <a:spcBef>
                <a:spcPts val="1000"/>
              </a:spcBef>
              <a:spcAft>
                <a:spcPts val="0"/>
              </a:spcAft>
              <a:buSzPct val="122762"/>
              <a:buFont typeface="Arial"/>
              <a:buNone/>
            </a:pPr>
            <a:endParaRPr sz="2300"/>
          </a:p>
          <a:p>
            <a:pPr marL="571500" lvl="0" indent="-190500" algn="l" rtl="0">
              <a:lnSpc>
                <a:spcPct val="90000"/>
              </a:lnSpc>
              <a:spcBef>
                <a:spcPts val="1000"/>
              </a:spcBef>
              <a:spcAft>
                <a:spcPts val="0"/>
              </a:spcAft>
              <a:buSzPct val="122762"/>
              <a:buFont typeface="Arial"/>
              <a:buNone/>
            </a:pPr>
            <a:endParaRPr sz="2300"/>
          </a:p>
          <a:p>
            <a:pPr marL="571500" lvl="0" indent="-190500" algn="l" rtl="0">
              <a:lnSpc>
                <a:spcPct val="90000"/>
              </a:lnSpc>
              <a:spcBef>
                <a:spcPts val="1000"/>
              </a:spcBef>
              <a:spcAft>
                <a:spcPts val="0"/>
              </a:spcAft>
              <a:buSzPct val="117647"/>
              <a:buFont typeface="Arial"/>
              <a:buNone/>
            </a:pPr>
            <a:endParaRPr/>
          </a:p>
        </p:txBody>
      </p:sp>
      <p:pic>
        <p:nvPicPr>
          <p:cNvPr id="993" name="Google Shape;993;p108"/>
          <p:cNvPicPr preferRelativeResize="0"/>
          <p:nvPr/>
        </p:nvPicPr>
        <p:blipFill rotWithShape="1">
          <a:blip r:embed="rId4">
            <a:alphaModFix/>
          </a:blip>
          <a:srcRect/>
          <a:stretch/>
        </p:blipFill>
        <p:spPr>
          <a:xfrm>
            <a:off x="5906572" y="1500187"/>
            <a:ext cx="2857500" cy="2143125"/>
          </a:xfrm>
          <a:prstGeom prst="rect">
            <a:avLst/>
          </a:prstGeom>
          <a:noFill/>
          <a:ln>
            <a:noFill/>
          </a:ln>
        </p:spPr>
      </p:pic>
      <p:pic>
        <p:nvPicPr>
          <p:cNvPr id="994" name="Google Shape;994;p108" descr="Qr code&#10;&#10;Description automatically generated"/>
          <p:cNvPicPr preferRelativeResize="0"/>
          <p:nvPr/>
        </p:nvPicPr>
        <p:blipFill rotWithShape="1">
          <a:blip r:embed="rId5">
            <a:alphaModFix/>
          </a:blip>
          <a:srcRect/>
          <a:stretch/>
        </p:blipFill>
        <p:spPr>
          <a:xfrm>
            <a:off x="6542048" y="3757032"/>
            <a:ext cx="1386468" cy="1386468"/>
          </a:xfrm>
          <a:prstGeom prst="rect">
            <a:avLst/>
          </a:prstGeom>
          <a:noFill/>
          <a:ln>
            <a:noFill/>
          </a:ln>
        </p:spPr>
      </p:pic>
      <p:sp>
        <p:nvSpPr>
          <p:cNvPr id="995" name="Google Shape;995;p108"/>
          <p:cNvSpPr txBox="1"/>
          <p:nvPr/>
        </p:nvSpPr>
        <p:spPr>
          <a:xfrm>
            <a:off x="7945667" y="4015967"/>
            <a:ext cx="941855" cy="90024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 sz="1050" b="1" i="0" u="none" strike="noStrike" cap="none">
                <a:solidFill>
                  <a:srgbClr val="000000"/>
                </a:solidFill>
                <a:latin typeface="Arial"/>
                <a:ea typeface="Arial"/>
                <a:cs typeface="Arial"/>
                <a:sym typeface="Arial"/>
              </a:rPr>
              <a:t>Scan this QR code for more information.</a:t>
            </a:r>
            <a:endParaRPr sz="1050" b="0" i="0" u="none" strike="noStrike" cap="none">
              <a:solidFill>
                <a:srgbClr val="000000"/>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999"/>
        <p:cNvGrpSpPr/>
        <p:nvPr/>
      </p:nvGrpSpPr>
      <p:grpSpPr>
        <a:xfrm>
          <a:off x="0" y="0"/>
          <a:ext cx="0" cy="0"/>
          <a:chOff x="0" y="0"/>
          <a:chExt cx="0" cy="0"/>
        </a:xfrm>
      </p:grpSpPr>
      <p:sp>
        <p:nvSpPr>
          <p:cNvPr id="1000" name="Google Shape;1000;p109"/>
          <p:cNvSpPr txBox="1">
            <a:spLocks noGrp="1"/>
          </p:cNvSpPr>
          <p:nvPr>
            <p:ph type="title"/>
          </p:nvPr>
        </p:nvSpPr>
        <p:spPr>
          <a:xfrm>
            <a:off x="-342900" y="-42979"/>
            <a:ext cx="7894500" cy="6966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3200"/>
              <a:buNone/>
            </a:pPr>
            <a:r>
              <a:rPr lang="en" sz="3000" b="1">
                <a:solidFill>
                  <a:schemeClr val="dk1"/>
                </a:solidFill>
              </a:rPr>
              <a:t>Signs of Intoxication</a:t>
            </a:r>
            <a:endParaRPr sz="3000" b="1">
              <a:solidFill>
                <a:schemeClr val="dk1"/>
              </a:solidFill>
            </a:endParaRPr>
          </a:p>
        </p:txBody>
      </p:sp>
      <p:sp>
        <p:nvSpPr>
          <p:cNvPr id="1001" name="Google Shape;1001;p109"/>
          <p:cNvSpPr txBox="1"/>
          <p:nvPr/>
        </p:nvSpPr>
        <p:spPr>
          <a:xfrm>
            <a:off x="5004025" y="4531500"/>
            <a:ext cx="23286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Mayo Clinic (2021)</a:t>
            </a:r>
            <a:endParaRPr sz="1400" b="0" i="0" u="none" strike="noStrike" cap="none">
              <a:solidFill>
                <a:srgbClr val="000000"/>
              </a:solidFill>
              <a:latin typeface="Arial"/>
              <a:ea typeface="Arial"/>
              <a:cs typeface="Arial"/>
              <a:sym typeface="Arial"/>
            </a:endParaRPr>
          </a:p>
        </p:txBody>
      </p:sp>
      <p:pic>
        <p:nvPicPr>
          <p:cNvPr id="1002" name="Google Shape;1002;p109"/>
          <p:cNvPicPr preferRelativeResize="0"/>
          <p:nvPr/>
        </p:nvPicPr>
        <p:blipFill rotWithShape="1">
          <a:blip r:embed="rId3">
            <a:alphaModFix/>
          </a:blip>
          <a:srcRect/>
          <a:stretch/>
        </p:blipFill>
        <p:spPr>
          <a:xfrm>
            <a:off x="402653" y="568254"/>
            <a:ext cx="2169641" cy="1407545"/>
          </a:xfrm>
          <a:prstGeom prst="rect">
            <a:avLst/>
          </a:prstGeom>
          <a:noFill/>
          <a:ln>
            <a:noFill/>
          </a:ln>
        </p:spPr>
      </p:pic>
      <p:pic>
        <p:nvPicPr>
          <p:cNvPr id="1003" name="Google Shape;1003;p109"/>
          <p:cNvPicPr preferRelativeResize="0"/>
          <p:nvPr/>
        </p:nvPicPr>
        <p:blipFill rotWithShape="1">
          <a:blip r:embed="rId4">
            <a:alphaModFix/>
          </a:blip>
          <a:srcRect/>
          <a:stretch/>
        </p:blipFill>
        <p:spPr>
          <a:xfrm>
            <a:off x="3135751" y="696885"/>
            <a:ext cx="5646420" cy="4234815"/>
          </a:xfrm>
          <a:prstGeom prst="rect">
            <a:avLst/>
          </a:prstGeom>
          <a:noFill/>
          <a:ln>
            <a:noFill/>
          </a:ln>
        </p:spPr>
      </p:pic>
      <p:pic>
        <p:nvPicPr>
          <p:cNvPr id="1004" name="Google Shape;1004;p109"/>
          <p:cNvPicPr preferRelativeResize="0"/>
          <p:nvPr/>
        </p:nvPicPr>
        <p:blipFill rotWithShape="1">
          <a:blip r:embed="rId5">
            <a:alphaModFix/>
          </a:blip>
          <a:srcRect/>
          <a:stretch/>
        </p:blipFill>
        <p:spPr>
          <a:xfrm>
            <a:off x="375979" y="2093117"/>
            <a:ext cx="2154464" cy="1428503"/>
          </a:xfrm>
          <a:prstGeom prst="rect">
            <a:avLst/>
          </a:prstGeom>
          <a:noFill/>
          <a:ln>
            <a:noFill/>
          </a:ln>
        </p:spPr>
      </p:pic>
      <p:pic>
        <p:nvPicPr>
          <p:cNvPr id="1005" name="Google Shape;1005;p109"/>
          <p:cNvPicPr preferRelativeResize="0"/>
          <p:nvPr/>
        </p:nvPicPr>
        <p:blipFill rotWithShape="1">
          <a:blip r:embed="rId6">
            <a:alphaModFix/>
          </a:blip>
          <a:srcRect/>
          <a:stretch/>
        </p:blipFill>
        <p:spPr>
          <a:xfrm>
            <a:off x="361829" y="3638939"/>
            <a:ext cx="2225642" cy="1484263"/>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009"/>
        <p:cNvGrpSpPr/>
        <p:nvPr/>
      </p:nvGrpSpPr>
      <p:grpSpPr>
        <a:xfrm>
          <a:off x="0" y="0"/>
          <a:ext cx="0" cy="0"/>
          <a:chOff x="0" y="0"/>
          <a:chExt cx="0" cy="0"/>
        </a:xfrm>
      </p:grpSpPr>
      <p:sp>
        <p:nvSpPr>
          <p:cNvPr id="1010" name="Google Shape;1010;p110"/>
          <p:cNvSpPr txBox="1">
            <a:spLocks noGrp="1"/>
          </p:cNvSpPr>
          <p:nvPr>
            <p:ph type="title"/>
          </p:nvPr>
        </p:nvSpPr>
        <p:spPr>
          <a:xfrm>
            <a:off x="850900" y="-46077"/>
            <a:ext cx="7894628" cy="696517"/>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2400"/>
              <a:buNone/>
            </a:pPr>
            <a:r>
              <a:rPr lang="en" b="0" i="0" u="none" strike="noStrike" cap="none">
                <a:latin typeface="Arial"/>
                <a:ea typeface="Arial"/>
                <a:cs typeface="Arial"/>
                <a:sym typeface="Arial"/>
              </a:rPr>
              <a:t>Prevention Strategies</a:t>
            </a:r>
            <a:endParaRPr/>
          </a:p>
        </p:txBody>
      </p:sp>
      <p:sp>
        <p:nvSpPr>
          <p:cNvPr id="1011" name="Google Shape;1011;p110"/>
          <p:cNvSpPr txBox="1">
            <a:spLocks noGrp="1"/>
          </p:cNvSpPr>
          <p:nvPr>
            <p:ph type="body" idx="1"/>
          </p:nvPr>
        </p:nvSpPr>
        <p:spPr>
          <a:xfrm>
            <a:off x="0" y="477215"/>
            <a:ext cx="6418217" cy="3597960"/>
          </a:xfrm>
          <a:prstGeom prst="rect">
            <a:avLst/>
          </a:prstGeom>
          <a:noFill/>
          <a:ln>
            <a:noFill/>
          </a:ln>
        </p:spPr>
        <p:txBody>
          <a:bodyPr spcFirstLastPara="1" wrap="square" lIns="91425" tIns="45700" rIns="91425" bIns="45700" anchor="t" anchorCtr="0">
            <a:noAutofit/>
          </a:bodyPr>
          <a:lstStyle/>
          <a:p>
            <a:pPr marL="514350" lvl="0" indent="-273050" algn="l" rtl="0">
              <a:lnSpc>
                <a:spcPct val="90000"/>
              </a:lnSpc>
              <a:spcBef>
                <a:spcPts val="750"/>
              </a:spcBef>
              <a:spcAft>
                <a:spcPts val="0"/>
              </a:spcAft>
              <a:buSzPts val="1600"/>
              <a:buFont typeface="Noto Sans Symbols"/>
              <a:buChar char="▪"/>
            </a:pPr>
            <a:r>
              <a:rPr lang="en" sz="1600" b="0" i="0" u="none" strike="noStrike" cap="none"/>
              <a:t>Monitor use of prescription medications</a:t>
            </a:r>
            <a:endParaRPr sz="1600"/>
          </a:p>
          <a:p>
            <a:pPr marL="514350" lvl="0" indent="-273050" algn="l" rtl="0">
              <a:lnSpc>
                <a:spcPct val="90000"/>
              </a:lnSpc>
              <a:spcBef>
                <a:spcPts val="750"/>
              </a:spcBef>
              <a:spcAft>
                <a:spcPts val="0"/>
              </a:spcAft>
              <a:buSzPts val="1600"/>
              <a:buFont typeface="Noto Sans Symbols"/>
              <a:buChar char="▪"/>
            </a:pPr>
            <a:r>
              <a:rPr lang="en" sz="1600" b="0" i="0" u="none" strike="noStrike" cap="none"/>
              <a:t>Check backpacks</a:t>
            </a:r>
            <a:endParaRPr sz="1600"/>
          </a:p>
          <a:p>
            <a:pPr marL="514350" lvl="0" indent="-273050" algn="l" rtl="0">
              <a:lnSpc>
                <a:spcPct val="90000"/>
              </a:lnSpc>
              <a:spcBef>
                <a:spcPts val="750"/>
              </a:spcBef>
              <a:spcAft>
                <a:spcPts val="0"/>
              </a:spcAft>
              <a:buSzPts val="1600"/>
              <a:buFont typeface="Noto Sans Symbols"/>
              <a:buChar char="▪"/>
            </a:pPr>
            <a:r>
              <a:rPr lang="en" sz="1600" b="0" i="0" u="none" strike="noStrike" cap="none"/>
              <a:t>Search internet history</a:t>
            </a:r>
            <a:endParaRPr sz="1600"/>
          </a:p>
          <a:p>
            <a:pPr marL="514350" lvl="0" indent="-273050" algn="l" rtl="0">
              <a:lnSpc>
                <a:spcPct val="90000"/>
              </a:lnSpc>
              <a:spcBef>
                <a:spcPts val="750"/>
              </a:spcBef>
              <a:spcAft>
                <a:spcPts val="0"/>
              </a:spcAft>
              <a:buSzPts val="1600"/>
              <a:buFont typeface="Noto Sans Symbols"/>
              <a:buChar char="▪"/>
            </a:pPr>
            <a:r>
              <a:rPr lang="en" sz="1600" b="0" i="0" u="none" strike="noStrike" cap="none"/>
              <a:t>Lock up prescriptions, other commonly abused substances, &amp; alcohol</a:t>
            </a:r>
            <a:endParaRPr sz="1600"/>
          </a:p>
          <a:p>
            <a:pPr marL="514350" lvl="0" indent="-273050" algn="l" rtl="0">
              <a:lnSpc>
                <a:spcPct val="90000"/>
              </a:lnSpc>
              <a:spcBef>
                <a:spcPts val="750"/>
              </a:spcBef>
              <a:spcAft>
                <a:spcPts val="0"/>
              </a:spcAft>
              <a:buSzPts val="1600"/>
              <a:buFont typeface="Noto Sans Symbols"/>
              <a:buChar char="▪"/>
            </a:pPr>
            <a:r>
              <a:rPr lang="en" sz="1600" b="0" i="0" u="none" strike="noStrike" cap="none"/>
              <a:t>Parental supervision</a:t>
            </a:r>
            <a:endParaRPr sz="1600"/>
          </a:p>
          <a:p>
            <a:pPr marL="514350" lvl="0" indent="-273050" algn="l" rtl="0">
              <a:lnSpc>
                <a:spcPct val="90000"/>
              </a:lnSpc>
              <a:spcBef>
                <a:spcPts val="750"/>
              </a:spcBef>
              <a:spcAft>
                <a:spcPts val="0"/>
              </a:spcAft>
              <a:buSzPts val="1600"/>
              <a:buFont typeface="Noto Sans Symbols"/>
              <a:buChar char="▪"/>
            </a:pPr>
            <a:r>
              <a:rPr lang="en" sz="1600" b="0" i="0" u="none" strike="noStrike" cap="none"/>
              <a:t>Get teens involved with sports/activities/clubs</a:t>
            </a:r>
            <a:endParaRPr sz="1600"/>
          </a:p>
          <a:p>
            <a:pPr marL="514350" lvl="0" indent="-273050" algn="l" rtl="0">
              <a:lnSpc>
                <a:spcPct val="90000"/>
              </a:lnSpc>
              <a:spcBef>
                <a:spcPts val="750"/>
              </a:spcBef>
              <a:spcAft>
                <a:spcPts val="0"/>
              </a:spcAft>
              <a:buSzPts val="1600"/>
              <a:buFont typeface="Noto Sans Symbols"/>
              <a:buChar char="▪"/>
            </a:pPr>
            <a:r>
              <a:rPr lang="en" sz="1600" b="0" i="0" u="none" strike="noStrike" cap="none"/>
              <a:t>Be a positive role model</a:t>
            </a:r>
            <a:endParaRPr sz="1600"/>
          </a:p>
          <a:p>
            <a:pPr marL="514350" lvl="0" indent="-273050" algn="l" rtl="0">
              <a:lnSpc>
                <a:spcPct val="90000"/>
              </a:lnSpc>
              <a:spcBef>
                <a:spcPts val="750"/>
              </a:spcBef>
              <a:spcAft>
                <a:spcPts val="0"/>
              </a:spcAft>
              <a:buSzPts val="1600"/>
              <a:buFont typeface="Noto Sans Symbols"/>
              <a:buChar char="▪"/>
            </a:pPr>
            <a:r>
              <a:rPr lang="en" sz="1600" b="0" i="0" u="none" strike="noStrike" cap="none"/>
              <a:t>Get child/family treatment for trauma, grief, family addiction, mental health concerns, etc.</a:t>
            </a:r>
            <a:endParaRPr sz="1600"/>
          </a:p>
          <a:p>
            <a:pPr marL="514350" lvl="0" indent="-273050" algn="l" rtl="0">
              <a:lnSpc>
                <a:spcPct val="90000"/>
              </a:lnSpc>
              <a:spcBef>
                <a:spcPts val="750"/>
              </a:spcBef>
              <a:spcAft>
                <a:spcPts val="0"/>
              </a:spcAft>
              <a:buSzPts val="1600"/>
              <a:buFont typeface="Noto Sans Symbols"/>
              <a:buChar char="▪"/>
            </a:pPr>
            <a:r>
              <a:rPr lang="en" sz="1600"/>
              <a:t>Be clear about family rules and expectation. Stick to the consequences.</a:t>
            </a:r>
            <a:endParaRPr sz="1600"/>
          </a:p>
          <a:p>
            <a:pPr marL="514350" lvl="0" indent="-273050" algn="l" rtl="0">
              <a:lnSpc>
                <a:spcPct val="90000"/>
              </a:lnSpc>
              <a:spcBef>
                <a:spcPts val="750"/>
              </a:spcBef>
              <a:spcAft>
                <a:spcPts val="0"/>
              </a:spcAft>
              <a:buSzPts val="1600"/>
              <a:buChar char="▪"/>
            </a:pPr>
            <a:r>
              <a:rPr lang="en" sz="1600"/>
              <a:t>Have a safety plan with your child </a:t>
            </a:r>
            <a:endParaRPr sz="1600"/>
          </a:p>
        </p:txBody>
      </p:sp>
      <p:sp>
        <p:nvSpPr>
          <p:cNvPr id="1012" name="Google Shape;1012;p110"/>
          <p:cNvSpPr txBox="1"/>
          <p:nvPr/>
        </p:nvSpPr>
        <p:spPr>
          <a:xfrm>
            <a:off x="-266700" y="4400550"/>
            <a:ext cx="9410700" cy="1299210"/>
          </a:xfrm>
          <a:prstGeom prst="rect">
            <a:avLst/>
          </a:prstGeom>
          <a:noFill/>
          <a:ln>
            <a:noFill/>
          </a:ln>
        </p:spPr>
        <p:txBody>
          <a:bodyPr spcFirstLastPara="1" wrap="square" lIns="91425" tIns="45700" rIns="91425" bIns="45700" anchor="t" anchorCtr="0">
            <a:normAutofit/>
          </a:bodyPr>
          <a:lstStyle/>
          <a:p>
            <a:pPr marL="457200" marR="0" lvl="0" indent="-228600" algn="l" rtl="0">
              <a:lnSpc>
                <a:spcPct val="90000"/>
              </a:lnSpc>
              <a:spcBef>
                <a:spcPts val="750"/>
              </a:spcBef>
              <a:spcAft>
                <a:spcPts val="0"/>
              </a:spcAft>
              <a:buNone/>
            </a:pPr>
            <a:r>
              <a:rPr lang="en" sz="1600" b="1" i="0" u="none" strike="noStrike" cap="none">
                <a:solidFill>
                  <a:srgbClr val="9B3317"/>
                </a:solidFill>
                <a:latin typeface="Arial"/>
                <a:ea typeface="Arial"/>
                <a:cs typeface="Arial"/>
                <a:sym typeface="Arial"/>
              </a:rPr>
              <a:t>Remember, substance abuse is a symptom! It is often a response to overwhelming feelings of boredom</a:t>
            </a:r>
            <a:r>
              <a:rPr lang="en" sz="1600" b="0" i="0" u="none" strike="noStrike" cap="none">
                <a:solidFill>
                  <a:schemeClr val="dk1"/>
                </a:solidFill>
                <a:latin typeface="Arial"/>
                <a:ea typeface="Arial"/>
                <a:cs typeface="Arial"/>
                <a:sym typeface="Arial"/>
              </a:rPr>
              <a:t>.</a:t>
            </a:r>
            <a:endParaRPr/>
          </a:p>
        </p:txBody>
      </p:sp>
      <p:pic>
        <p:nvPicPr>
          <p:cNvPr id="1013" name="Google Shape;1013;p110"/>
          <p:cNvPicPr preferRelativeResize="0"/>
          <p:nvPr/>
        </p:nvPicPr>
        <p:blipFill rotWithShape="1">
          <a:blip r:embed="rId3">
            <a:alphaModFix/>
          </a:blip>
          <a:srcRect/>
          <a:stretch/>
        </p:blipFill>
        <p:spPr>
          <a:xfrm>
            <a:off x="6494819" y="1565350"/>
            <a:ext cx="2531199" cy="142169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018"/>
        <p:cNvGrpSpPr/>
        <p:nvPr/>
      </p:nvGrpSpPr>
      <p:grpSpPr>
        <a:xfrm>
          <a:off x="0" y="0"/>
          <a:ext cx="0" cy="0"/>
          <a:chOff x="0" y="0"/>
          <a:chExt cx="0" cy="0"/>
        </a:xfrm>
      </p:grpSpPr>
      <p:sp>
        <p:nvSpPr>
          <p:cNvPr id="1019" name="Google Shape;1019;p111"/>
          <p:cNvSpPr txBox="1">
            <a:spLocks noGrp="1"/>
          </p:cNvSpPr>
          <p:nvPr>
            <p:ph type="title"/>
          </p:nvPr>
        </p:nvSpPr>
        <p:spPr>
          <a:xfrm>
            <a:off x="32304" y="-114301"/>
            <a:ext cx="8229600" cy="8574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3400"/>
              <a:buNone/>
            </a:pPr>
            <a:r>
              <a:rPr lang="en" b="1">
                <a:solidFill>
                  <a:schemeClr val="dk1"/>
                </a:solidFill>
              </a:rPr>
              <a:t>CSB</a:t>
            </a:r>
            <a:endParaRPr>
              <a:solidFill>
                <a:schemeClr val="dk1"/>
              </a:solidFill>
            </a:endParaRPr>
          </a:p>
        </p:txBody>
      </p:sp>
      <p:sp>
        <p:nvSpPr>
          <p:cNvPr id="1020" name="Google Shape;1020;p111"/>
          <p:cNvSpPr txBox="1">
            <a:spLocks noGrp="1"/>
          </p:cNvSpPr>
          <p:nvPr>
            <p:ph type="body" idx="1"/>
          </p:nvPr>
        </p:nvSpPr>
        <p:spPr>
          <a:xfrm>
            <a:off x="122663" y="600149"/>
            <a:ext cx="9021337" cy="3943201"/>
          </a:xfrm>
          <a:prstGeom prst="rect">
            <a:avLst/>
          </a:prstGeom>
          <a:noFill/>
          <a:ln>
            <a:noFill/>
          </a:ln>
        </p:spPr>
        <p:txBody>
          <a:bodyPr spcFirstLastPara="1" wrap="square" lIns="91425" tIns="45700" rIns="91425" bIns="45700" anchor="t" anchorCtr="0">
            <a:normAutofit fontScale="25000" lnSpcReduction="20000"/>
          </a:bodyPr>
          <a:lstStyle/>
          <a:p>
            <a:pPr marL="0" marR="0" lvl="0" indent="0" algn="ctr" rtl="0">
              <a:lnSpc>
                <a:spcPct val="100000"/>
              </a:lnSpc>
              <a:spcBef>
                <a:spcPts val="0"/>
              </a:spcBef>
              <a:spcAft>
                <a:spcPts val="0"/>
              </a:spcAft>
              <a:buClr>
                <a:schemeClr val="dk1"/>
              </a:buClr>
              <a:buSzPct val="100000"/>
              <a:buFont typeface="Arial"/>
              <a:buNone/>
            </a:pPr>
            <a:r>
              <a:rPr lang="en" sz="9600" b="1">
                <a:solidFill>
                  <a:schemeClr val="dk1"/>
                </a:solidFill>
                <a:latin typeface="Arial"/>
                <a:ea typeface="Arial"/>
                <a:cs typeface="Arial"/>
                <a:sym typeface="Arial"/>
              </a:rPr>
              <a:t>If the situation is immediately life-threatening, call 911. </a:t>
            </a:r>
            <a:endParaRPr/>
          </a:p>
          <a:p>
            <a:pPr marL="0" marR="0" lvl="0" indent="0" algn="l" rtl="0">
              <a:lnSpc>
                <a:spcPct val="100000"/>
              </a:lnSpc>
              <a:spcBef>
                <a:spcPts val="0"/>
              </a:spcBef>
              <a:spcAft>
                <a:spcPts val="0"/>
              </a:spcAft>
              <a:buClr>
                <a:schemeClr val="dk1"/>
              </a:buClr>
              <a:buSzPct val="100000"/>
              <a:buFont typeface="Arial"/>
              <a:buNone/>
            </a:pPr>
            <a:endParaRPr sz="400" b="1">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ct val="100000"/>
              <a:buFont typeface="Arial"/>
              <a:buNone/>
            </a:pPr>
            <a:endParaRPr sz="5600" b="1">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ct val="100000"/>
              <a:buFont typeface="Arial"/>
              <a:buNone/>
            </a:pPr>
            <a:r>
              <a:rPr lang="en" sz="5600" b="1">
                <a:solidFill>
                  <a:schemeClr val="dk1"/>
                </a:solidFill>
                <a:latin typeface="Arial"/>
                <a:ea typeface="Arial"/>
                <a:cs typeface="Arial"/>
                <a:sym typeface="Arial"/>
              </a:rPr>
              <a:t>Fairfax-Falls Church CSB Emergency Services (24/7)</a:t>
            </a:r>
            <a:r>
              <a:rPr lang="en" sz="5600" b="1" i="1">
                <a:solidFill>
                  <a:schemeClr val="dk1"/>
                </a:solidFill>
                <a:latin typeface="Arial"/>
                <a:ea typeface="Arial"/>
                <a:cs typeface="Arial"/>
                <a:sym typeface="Arial"/>
              </a:rPr>
              <a:t> - </a:t>
            </a:r>
            <a:r>
              <a:rPr lang="en" sz="5600">
                <a:solidFill>
                  <a:schemeClr val="dk1"/>
                </a:solidFill>
                <a:latin typeface="Arial"/>
                <a:ea typeface="Arial"/>
                <a:cs typeface="Arial"/>
                <a:sym typeface="Arial"/>
              </a:rPr>
              <a:t>Available for people who have a mental illness, substance use disorder, and/or developmental disability in need of immediate help</a:t>
            </a:r>
            <a:endParaRPr/>
          </a:p>
          <a:p>
            <a:pPr marL="457200" lvl="0" indent="-228600" algn="l" rtl="0">
              <a:lnSpc>
                <a:spcPct val="90000"/>
              </a:lnSpc>
              <a:spcBef>
                <a:spcPts val="360"/>
              </a:spcBef>
              <a:spcAft>
                <a:spcPts val="0"/>
              </a:spcAft>
              <a:buSzPct val="128571"/>
              <a:buNone/>
            </a:pPr>
            <a:r>
              <a:rPr lang="en" sz="5600">
                <a:solidFill>
                  <a:schemeClr val="dk1"/>
                </a:solidFill>
                <a:latin typeface="Arial"/>
                <a:ea typeface="Arial"/>
                <a:cs typeface="Arial"/>
                <a:sym typeface="Arial"/>
              </a:rPr>
              <a:t>703-573-5679  </a:t>
            </a:r>
            <a:r>
              <a:rPr lang="en" sz="5600" u="sng">
                <a:solidFill>
                  <a:schemeClr val="hlink"/>
                </a:solidFill>
                <a:latin typeface="Arial"/>
                <a:ea typeface="Arial"/>
                <a:cs typeface="Arial"/>
                <a:sym typeface="Arial"/>
                <a:hlinkClick r:id="rId3"/>
              </a:rPr>
              <a:t>https://bit.ly/CSB247</a:t>
            </a:r>
            <a:r>
              <a:rPr lang="en" sz="5600">
                <a:solidFill>
                  <a:schemeClr val="dk1"/>
                </a:solidFill>
                <a:latin typeface="Arial"/>
                <a:ea typeface="Arial"/>
                <a:cs typeface="Arial"/>
                <a:sym typeface="Arial"/>
              </a:rPr>
              <a:t> </a:t>
            </a:r>
            <a:endParaRPr/>
          </a:p>
          <a:p>
            <a:pPr marL="234950" lvl="0" indent="-234950" algn="l" rtl="0">
              <a:lnSpc>
                <a:spcPct val="90000"/>
              </a:lnSpc>
              <a:spcBef>
                <a:spcPts val="360"/>
              </a:spcBef>
              <a:spcAft>
                <a:spcPts val="0"/>
              </a:spcAft>
              <a:buSzPct val="200000"/>
              <a:buNone/>
            </a:pPr>
            <a:endParaRPr sz="3600" b="1">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ct val="100000"/>
              <a:buFont typeface="Arial"/>
              <a:buNone/>
            </a:pPr>
            <a:r>
              <a:rPr lang="en" sz="5600" b="1">
                <a:solidFill>
                  <a:schemeClr val="dk1"/>
                </a:solidFill>
                <a:latin typeface="Arial"/>
                <a:ea typeface="Arial"/>
                <a:cs typeface="Arial"/>
                <a:sym typeface="Arial"/>
              </a:rPr>
              <a:t>CSB Entry and Referral</a:t>
            </a:r>
            <a:r>
              <a:rPr lang="en" sz="5600" i="1">
                <a:solidFill>
                  <a:schemeClr val="dk1"/>
                </a:solidFill>
                <a:latin typeface="Arial"/>
                <a:ea typeface="Arial"/>
                <a:cs typeface="Arial"/>
                <a:sym typeface="Arial"/>
              </a:rPr>
              <a:t> - </a:t>
            </a:r>
            <a:r>
              <a:rPr lang="en" sz="5600">
                <a:solidFill>
                  <a:schemeClr val="dk1"/>
                </a:solidFill>
                <a:latin typeface="Arial"/>
                <a:ea typeface="Arial"/>
                <a:cs typeface="Arial"/>
                <a:sym typeface="Arial"/>
              </a:rPr>
              <a:t>Assessment and referral services available for youth, adults, and pregnant women including office-based opioid treatment</a:t>
            </a:r>
            <a:endParaRPr/>
          </a:p>
          <a:p>
            <a:pPr marL="457200" lvl="0" indent="-228600" algn="l" rtl="0">
              <a:lnSpc>
                <a:spcPct val="90000"/>
              </a:lnSpc>
              <a:spcBef>
                <a:spcPts val="360"/>
              </a:spcBef>
              <a:spcAft>
                <a:spcPts val="0"/>
              </a:spcAft>
              <a:buSzPct val="128571"/>
              <a:buNone/>
            </a:pPr>
            <a:r>
              <a:rPr lang="en" sz="5600">
                <a:solidFill>
                  <a:schemeClr val="dk1"/>
                </a:solidFill>
                <a:latin typeface="Arial"/>
                <a:ea typeface="Arial"/>
                <a:cs typeface="Arial"/>
                <a:sym typeface="Arial"/>
              </a:rPr>
              <a:t>703-393-8500  </a:t>
            </a:r>
            <a:r>
              <a:rPr lang="en" sz="5600" u="sng">
                <a:solidFill>
                  <a:schemeClr val="hlink"/>
                </a:solidFill>
                <a:latin typeface="Arial"/>
                <a:ea typeface="Arial"/>
                <a:cs typeface="Arial"/>
                <a:sym typeface="Arial"/>
                <a:hlinkClick r:id="rId4"/>
              </a:rPr>
              <a:t>https://bit.ly/CSBentry</a:t>
            </a:r>
            <a:r>
              <a:rPr lang="en" sz="5600">
                <a:solidFill>
                  <a:schemeClr val="dk1"/>
                </a:solidFill>
                <a:latin typeface="Arial"/>
                <a:ea typeface="Arial"/>
                <a:cs typeface="Arial"/>
                <a:sym typeface="Arial"/>
              </a:rPr>
              <a:t> </a:t>
            </a:r>
            <a:endParaRPr/>
          </a:p>
          <a:p>
            <a:pPr marL="457200" lvl="0" indent="-228600" algn="l" rtl="0">
              <a:lnSpc>
                <a:spcPct val="90000"/>
              </a:lnSpc>
              <a:spcBef>
                <a:spcPts val="360"/>
              </a:spcBef>
              <a:spcAft>
                <a:spcPts val="0"/>
              </a:spcAft>
              <a:buSzPct val="300000"/>
              <a:buNone/>
            </a:pPr>
            <a:endParaRPr sz="2400" b="1">
              <a:solidFill>
                <a:schemeClr val="dk1"/>
              </a:solidFill>
              <a:latin typeface="Arial"/>
              <a:ea typeface="Arial"/>
              <a:cs typeface="Arial"/>
              <a:sym typeface="Arial"/>
            </a:endParaRPr>
          </a:p>
          <a:p>
            <a:pPr marL="228600" lvl="0" indent="-228600" algn="l" rtl="0">
              <a:lnSpc>
                <a:spcPct val="90000"/>
              </a:lnSpc>
              <a:spcBef>
                <a:spcPts val="360"/>
              </a:spcBef>
              <a:spcAft>
                <a:spcPts val="0"/>
              </a:spcAft>
              <a:buSzPct val="128571"/>
              <a:buNone/>
            </a:pPr>
            <a:r>
              <a:rPr lang="en" sz="5600" b="1">
                <a:solidFill>
                  <a:schemeClr val="dk1"/>
                </a:solidFill>
                <a:latin typeface="Arial"/>
                <a:ea typeface="Arial"/>
                <a:cs typeface="Arial"/>
                <a:sym typeface="Arial"/>
              </a:rPr>
              <a:t>CSB Fairfax Detoxification Center (24/7)</a:t>
            </a:r>
            <a:r>
              <a:rPr lang="en" sz="5600" i="1">
                <a:solidFill>
                  <a:schemeClr val="dk1"/>
                </a:solidFill>
                <a:latin typeface="Arial"/>
                <a:ea typeface="Arial"/>
                <a:cs typeface="Arial"/>
                <a:sym typeface="Arial"/>
              </a:rPr>
              <a:t> - </a:t>
            </a:r>
            <a:r>
              <a:rPr lang="en" sz="5600" u="none" strike="noStrike">
                <a:solidFill>
                  <a:schemeClr val="dk1"/>
                </a:solidFill>
                <a:latin typeface="Arial"/>
                <a:ea typeface="Arial"/>
                <a:cs typeface="Arial"/>
                <a:sym typeface="Arial"/>
              </a:rPr>
              <a:t>A short-term residential program to help </a:t>
            </a:r>
            <a:r>
              <a:rPr lang="en" sz="5600" strike="noStrike">
                <a:solidFill>
                  <a:schemeClr val="dk1"/>
                </a:solidFill>
                <a:latin typeface="Arial"/>
                <a:ea typeface="Arial"/>
                <a:cs typeface="Arial"/>
                <a:sym typeface="Arial"/>
              </a:rPr>
              <a:t>adults </a:t>
            </a:r>
            <a:r>
              <a:rPr lang="en" sz="5600" u="none" strike="noStrike">
                <a:solidFill>
                  <a:schemeClr val="dk1"/>
                </a:solidFill>
                <a:latin typeface="Arial"/>
                <a:ea typeface="Arial"/>
                <a:cs typeface="Arial"/>
                <a:sym typeface="Arial"/>
              </a:rPr>
              <a:t>safely detoxify from the effects of drugs and/or alcohol</a:t>
            </a:r>
            <a:br>
              <a:rPr lang="en" sz="5600" u="none" strike="noStrike">
                <a:solidFill>
                  <a:schemeClr val="dk1"/>
                </a:solidFill>
                <a:latin typeface="Arial"/>
                <a:ea typeface="Arial"/>
                <a:cs typeface="Arial"/>
                <a:sym typeface="Arial"/>
              </a:rPr>
            </a:br>
            <a:r>
              <a:rPr lang="en" sz="5600">
                <a:solidFill>
                  <a:schemeClr val="dk1"/>
                </a:solidFill>
                <a:latin typeface="Arial"/>
                <a:ea typeface="Arial"/>
                <a:cs typeface="Arial"/>
                <a:sym typeface="Arial"/>
              </a:rPr>
              <a:t>703-502-7000 </a:t>
            </a:r>
            <a:r>
              <a:rPr lang="en" sz="5600" u="sng">
                <a:solidFill>
                  <a:schemeClr val="hlink"/>
                </a:solidFill>
                <a:latin typeface="Arial"/>
                <a:ea typeface="Arial"/>
                <a:cs typeface="Arial"/>
                <a:sym typeface="Arial"/>
                <a:hlinkClick r:id="rId5"/>
              </a:rPr>
              <a:t>https://bit.ly/CSBdetox</a:t>
            </a:r>
            <a:r>
              <a:rPr lang="en" sz="5600">
                <a:solidFill>
                  <a:schemeClr val="dk1"/>
                </a:solidFill>
                <a:latin typeface="Arial"/>
                <a:ea typeface="Arial"/>
                <a:cs typeface="Arial"/>
                <a:sym typeface="Arial"/>
              </a:rPr>
              <a:t> </a:t>
            </a:r>
            <a:endParaRPr/>
          </a:p>
          <a:p>
            <a:pPr marL="234950" lvl="0" indent="-234950" algn="l" rtl="0">
              <a:lnSpc>
                <a:spcPct val="90000"/>
              </a:lnSpc>
              <a:spcBef>
                <a:spcPts val="360"/>
              </a:spcBef>
              <a:spcAft>
                <a:spcPts val="0"/>
              </a:spcAft>
              <a:buSzPct val="225000"/>
              <a:buNone/>
            </a:pPr>
            <a:endParaRPr sz="3200" b="1">
              <a:solidFill>
                <a:schemeClr val="dk1"/>
              </a:solidFill>
              <a:latin typeface="Arial"/>
              <a:ea typeface="Arial"/>
              <a:cs typeface="Arial"/>
              <a:sym typeface="Arial"/>
            </a:endParaRPr>
          </a:p>
          <a:p>
            <a:pPr marL="234950" lvl="0" indent="-234950" algn="l" rtl="0">
              <a:lnSpc>
                <a:spcPct val="90000"/>
              </a:lnSpc>
              <a:spcBef>
                <a:spcPts val="360"/>
              </a:spcBef>
              <a:spcAft>
                <a:spcPts val="0"/>
              </a:spcAft>
              <a:buSzPct val="128571"/>
              <a:buNone/>
            </a:pPr>
            <a:r>
              <a:rPr lang="en" sz="5600" b="1">
                <a:solidFill>
                  <a:schemeClr val="dk1"/>
                </a:solidFill>
                <a:latin typeface="Arial"/>
                <a:ea typeface="Arial"/>
                <a:cs typeface="Arial"/>
                <a:sym typeface="Arial"/>
              </a:rPr>
              <a:t>CR2 (24/7) -</a:t>
            </a:r>
            <a:r>
              <a:rPr lang="en" sz="5600">
                <a:solidFill>
                  <a:schemeClr val="dk1"/>
                </a:solidFill>
                <a:latin typeface="Arial"/>
                <a:ea typeface="Arial"/>
                <a:cs typeface="Arial"/>
                <a:sym typeface="Arial"/>
              </a:rPr>
              <a:t> P</a:t>
            </a:r>
            <a:r>
              <a:rPr lang="en" sz="5600" b="0" i="0">
                <a:solidFill>
                  <a:schemeClr val="dk1"/>
                </a:solidFill>
                <a:latin typeface="Arial"/>
                <a:ea typeface="Arial"/>
                <a:cs typeface="Arial"/>
                <a:sym typeface="Arial"/>
              </a:rPr>
              <a:t>rovides rapid response to children, youth, and adults facing a mental health and/or substance use crisis.</a:t>
            </a:r>
            <a:r>
              <a:rPr lang="en" sz="5600">
                <a:solidFill>
                  <a:schemeClr val="dk1"/>
                </a:solidFill>
                <a:latin typeface="Arial"/>
                <a:ea typeface="Arial"/>
                <a:cs typeface="Arial"/>
                <a:sym typeface="Arial"/>
              </a:rPr>
              <a:t>  </a:t>
            </a:r>
            <a:endParaRPr/>
          </a:p>
          <a:p>
            <a:pPr marL="234950" lvl="0" indent="0" algn="l" rtl="0">
              <a:lnSpc>
                <a:spcPct val="90000"/>
              </a:lnSpc>
              <a:spcBef>
                <a:spcPts val="360"/>
              </a:spcBef>
              <a:spcAft>
                <a:spcPts val="0"/>
              </a:spcAft>
              <a:buSzPct val="128571"/>
              <a:buNone/>
            </a:pPr>
            <a:r>
              <a:rPr lang="en" sz="5600">
                <a:solidFill>
                  <a:schemeClr val="dk1"/>
                </a:solidFill>
                <a:latin typeface="Arial"/>
                <a:ea typeface="Arial"/>
                <a:cs typeface="Arial"/>
                <a:sym typeface="Arial"/>
              </a:rPr>
              <a:t>572-364-7390   </a:t>
            </a:r>
            <a:r>
              <a:rPr lang="en" sz="5600" u="sng">
                <a:solidFill>
                  <a:schemeClr val="hlink"/>
                </a:solidFill>
                <a:latin typeface="Raleway"/>
                <a:ea typeface="Raleway"/>
                <a:cs typeface="Raleway"/>
                <a:sym typeface="Raleway"/>
                <a:hlinkClick r:id="rId6"/>
              </a:rPr>
              <a:t>www.cr2crisis.com</a:t>
            </a:r>
            <a:r>
              <a:rPr lang="en" sz="5600">
                <a:solidFill>
                  <a:srgbClr val="FF0000"/>
                </a:solidFill>
                <a:latin typeface="Raleway"/>
                <a:ea typeface="Raleway"/>
                <a:cs typeface="Raleway"/>
                <a:sym typeface="Raleway"/>
              </a:rPr>
              <a:t> </a:t>
            </a:r>
            <a:br>
              <a:rPr lang="en" sz="5600">
                <a:solidFill>
                  <a:srgbClr val="FF0000"/>
                </a:solidFill>
                <a:latin typeface="Raleway"/>
                <a:ea typeface="Raleway"/>
                <a:cs typeface="Raleway"/>
                <a:sym typeface="Raleway"/>
              </a:rPr>
            </a:br>
            <a:endParaRPr sz="5600" b="1">
              <a:solidFill>
                <a:schemeClr val="dk1"/>
              </a:solidFill>
              <a:latin typeface="Arial"/>
              <a:ea typeface="Arial"/>
              <a:cs typeface="Arial"/>
              <a:sym typeface="Arial"/>
            </a:endParaRPr>
          </a:p>
          <a:p>
            <a:pPr marL="0" lvl="0" indent="0" algn="l" rtl="0">
              <a:lnSpc>
                <a:spcPct val="90000"/>
              </a:lnSpc>
              <a:spcBef>
                <a:spcPts val="360"/>
              </a:spcBef>
              <a:spcAft>
                <a:spcPts val="0"/>
              </a:spcAft>
              <a:buSzPct val="128571"/>
              <a:buNone/>
            </a:pPr>
            <a:r>
              <a:rPr lang="en" sz="5600" b="1">
                <a:solidFill>
                  <a:schemeClr val="dk1"/>
                </a:solidFill>
                <a:latin typeface="Arial"/>
                <a:ea typeface="Arial"/>
                <a:cs typeface="Arial"/>
                <a:sym typeface="Arial"/>
              </a:rPr>
              <a:t>REACH (24/7) - </a:t>
            </a:r>
            <a:r>
              <a:rPr lang="en" sz="5600">
                <a:solidFill>
                  <a:schemeClr val="dk1"/>
                </a:solidFill>
                <a:latin typeface="Arial"/>
                <a:ea typeface="Arial"/>
                <a:cs typeface="Arial"/>
                <a:sym typeface="Arial"/>
              </a:rPr>
              <a:t>Crisis stabilization for persons with developmental disabilities. </a:t>
            </a:r>
            <a:endParaRPr/>
          </a:p>
          <a:p>
            <a:pPr marL="234950" lvl="0" indent="0" algn="l" rtl="0">
              <a:lnSpc>
                <a:spcPct val="90000"/>
              </a:lnSpc>
              <a:spcBef>
                <a:spcPts val="360"/>
              </a:spcBef>
              <a:spcAft>
                <a:spcPts val="0"/>
              </a:spcAft>
              <a:buSzPct val="128571"/>
              <a:buNone/>
            </a:pPr>
            <a:r>
              <a:rPr lang="en" sz="5600">
                <a:solidFill>
                  <a:schemeClr val="dk1"/>
                </a:solidFill>
                <a:latin typeface="Arial"/>
                <a:ea typeface="Arial"/>
                <a:cs typeface="Arial"/>
                <a:sym typeface="Arial"/>
              </a:rPr>
              <a:t>855-897-8278   </a:t>
            </a:r>
            <a:r>
              <a:rPr lang="en" sz="5600" u="sng">
                <a:solidFill>
                  <a:schemeClr val="hlink"/>
                </a:solidFill>
                <a:latin typeface="Arial"/>
                <a:ea typeface="Arial"/>
                <a:cs typeface="Arial"/>
                <a:sym typeface="Arial"/>
                <a:hlinkClick r:id="rId7"/>
              </a:rPr>
              <a:t>https://bit.ly/3Lc6YwX</a:t>
            </a:r>
            <a:r>
              <a:rPr lang="en" sz="5600">
                <a:solidFill>
                  <a:schemeClr val="dk1"/>
                </a:solidFill>
                <a:latin typeface="Arial"/>
                <a:ea typeface="Arial"/>
                <a:cs typeface="Arial"/>
                <a:sym typeface="Arial"/>
              </a:rPr>
              <a:t> </a:t>
            </a:r>
            <a:endParaRPr/>
          </a:p>
          <a:p>
            <a:pPr marL="234950" lvl="0" indent="0" algn="l" rtl="0">
              <a:lnSpc>
                <a:spcPct val="90000"/>
              </a:lnSpc>
              <a:spcBef>
                <a:spcPts val="360"/>
              </a:spcBef>
              <a:spcAft>
                <a:spcPts val="0"/>
              </a:spcAft>
              <a:buSzPct val="128571"/>
              <a:buNone/>
            </a:pPr>
            <a:endParaRPr sz="5600" b="1">
              <a:solidFill>
                <a:schemeClr val="dk1"/>
              </a:solidFill>
              <a:latin typeface="Arial"/>
              <a:ea typeface="Arial"/>
              <a:cs typeface="Arial"/>
              <a:sym typeface="Arial"/>
            </a:endParaRPr>
          </a:p>
          <a:p>
            <a:pPr marL="0" lvl="0" indent="0" algn="l" rtl="0">
              <a:lnSpc>
                <a:spcPct val="100000"/>
              </a:lnSpc>
              <a:spcBef>
                <a:spcPts val="0"/>
              </a:spcBef>
              <a:spcAft>
                <a:spcPts val="0"/>
              </a:spcAft>
              <a:buClr>
                <a:schemeClr val="dk1"/>
              </a:buClr>
              <a:buSzPct val="100000"/>
              <a:buNone/>
            </a:pPr>
            <a:r>
              <a:rPr lang="en" sz="5600" b="1">
                <a:solidFill>
                  <a:schemeClr val="dk1"/>
                </a:solidFill>
                <a:latin typeface="Arial"/>
                <a:ea typeface="Arial"/>
                <a:cs typeface="Arial"/>
                <a:sym typeface="Arial"/>
              </a:rPr>
              <a:t>CSB REVIVE! -</a:t>
            </a:r>
            <a:r>
              <a:rPr lang="en" sz="5600">
                <a:solidFill>
                  <a:schemeClr val="dk1"/>
                </a:solidFill>
                <a:latin typeface="Arial"/>
                <a:ea typeface="Arial"/>
                <a:cs typeface="Arial"/>
                <a:sym typeface="Arial"/>
              </a:rPr>
              <a:t> learn how to recognize and reverse opioid overdoses </a:t>
            </a:r>
            <a:r>
              <a:rPr lang="en" sz="5600" u="sng">
                <a:solidFill>
                  <a:schemeClr val="hlink"/>
                </a:solidFill>
                <a:latin typeface="Arial"/>
                <a:ea typeface="Arial"/>
                <a:cs typeface="Arial"/>
                <a:sym typeface="Arial"/>
                <a:hlinkClick r:id="rId8"/>
              </a:rPr>
              <a:t>http://bit.ly/revive-csb</a:t>
            </a:r>
            <a:r>
              <a:rPr lang="en" sz="5600" u="sng">
                <a:solidFill>
                  <a:srgbClr val="0563C1"/>
                </a:solidFill>
                <a:latin typeface="Arial"/>
                <a:ea typeface="Arial"/>
                <a:cs typeface="Arial"/>
                <a:sym typeface="Arial"/>
              </a:rPr>
              <a:t> </a:t>
            </a:r>
            <a:endParaRPr/>
          </a:p>
          <a:p>
            <a:pPr marL="0" lvl="0" indent="0" algn="l" rtl="0">
              <a:lnSpc>
                <a:spcPct val="100000"/>
              </a:lnSpc>
              <a:spcBef>
                <a:spcPts val="0"/>
              </a:spcBef>
              <a:spcAft>
                <a:spcPts val="0"/>
              </a:spcAft>
              <a:buClr>
                <a:schemeClr val="dk1"/>
              </a:buClr>
              <a:buSzPct val="100000"/>
              <a:buNone/>
            </a:pPr>
            <a:endParaRPr sz="5600" u="sng">
              <a:solidFill>
                <a:srgbClr val="0563C1"/>
              </a:solidFill>
              <a:latin typeface="Arial"/>
              <a:ea typeface="Arial"/>
              <a:cs typeface="Arial"/>
              <a:sym typeface="Arial"/>
            </a:endParaRPr>
          </a:p>
          <a:p>
            <a:pPr marL="0" lvl="0" indent="0" algn="l" rtl="0">
              <a:lnSpc>
                <a:spcPct val="100000"/>
              </a:lnSpc>
              <a:spcBef>
                <a:spcPts val="0"/>
              </a:spcBef>
              <a:spcAft>
                <a:spcPts val="0"/>
              </a:spcAft>
              <a:buClr>
                <a:schemeClr val="dk1"/>
              </a:buClr>
              <a:buSzPct val="100000"/>
              <a:buNone/>
            </a:pPr>
            <a:endParaRPr sz="400" b="1">
              <a:latin typeface="Arial"/>
              <a:ea typeface="Arial"/>
              <a:cs typeface="Arial"/>
              <a:sym typeface="Arial"/>
            </a:endParaRPr>
          </a:p>
          <a:p>
            <a:pPr marL="0" marR="0" lvl="0" indent="0" algn="l" rtl="0">
              <a:lnSpc>
                <a:spcPct val="100000"/>
              </a:lnSpc>
              <a:spcBef>
                <a:spcPts val="0"/>
              </a:spcBef>
              <a:spcAft>
                <a:spcPts val="0"/>
              </a:spcAft>
              <a:buClr>
                <a:schemeClr val="dk1"/>
              </a:buClr>
              <a:buSzPct val="100000"/>
              <a:buFont typeface="Arial"/>
              <a:buNone/>
            </a:pPr>
            <a:r>
              <a:rPr lang="en" sz="5600" b="1">
                <a:solidFill>
                  <a:schemeClr val="dk1"/>
                </a:solidFill>
                <a:latin typeface="Arial"/>
                <a:ea typeface="Arial"/>
                <a:cs typeface="Arial"/>
                <a:sym typeface="Arial"/>
              </a:rPr>
              <a:t>Safe medication storage/disposal – </a:t>
            </a:r>
            <a:r>
              <a:rPr lang="en" sz="5600">
                <a:solidFill>
                  <a:schemeClr val="dk1"/>
                </a:solidFill>
                <a:latin typeface="Arial"/>
                <a:ea typeface="Arial"/>
                <a:cs typeface="Arial"/>
                <a:sym typeface="Arial"/>
              </a:rPr>
              <a:t>request a free medication lock box/drug disposal kit </a:t>
            </a:r>
            <a:endParaRPr/>
          </a:p>
          <a:p>
            <a:pPr marL="0" marR="0" lvl="0" indent="0" algn="l" rtl="0">
              <a:lnSpc>
                <a:spcPct val="100000"/>
              </a:lnSpc>
              <a:spcBef>
                <a:spcPts val="0"/>
              </a:spcBef>
              <a:spcAft>
                <a:spcPts val="0"/>
              </a:spcAft>
              <a:buClr>
                <a:srgbClr val="0563C1"/>
              </a:buClr>
              <a:buSzPct val="100000"/>
              <a:buFont typeface="Calibri"/>
              <a:buNone/>
            </a:pPr>
            <a:r>
              <a:rPr lang="en" sz="5600" u="sng">
                <a:solidFill>
                  <a:schemeClr val="hlink"/>
                </a:solidFill>
                <a:latin typeface="Calibri"/>
                <a:ea typeface="Calibri"/>
                <a:cs typeface="Calibri"/>
                <a:sym typeface="Calibri"/>
                <a:hlinkClick r:id="rId9"/>
              </a:rPr>
              <a:t>http://bit.ly/med-lock-box</a:t>
            </a:r>
            <a:endParaRPr sz="5600" b="1">
              <a:solidFill>
                <a:schemeClr val="dk1"/>
              </a:solidFill>
              <a:latin typeface="Arial"/>
              <a:ea typeface="Arial"/>
              <a:cs typeface="Arial"/>
              <a:sym typeface="Arial"/>
            </a:endParaRPr>
          </a:p>
          <a:p>
            <a:pPr marL="457200" lvl="0" indent="-228600" algn="l" rtl="0">
              <a:lnSpc>
                <a:spcPct val="90000"/>
              </a:lnSpc>
              <a:spcBef>
                <a:spcPts val="360"/>
              </a:spcBef>
              <a:spcAft>
                <a:spcPts val="0"/>
              </a:spcAft>
              <a:buSzPct val="257142"/>
              <a:buNone/>
            </a:pPr>
            <a:endParaRPr>
              <a:latin typeface="Arial"/>
              <a:ea typeface="Arial"/>
              <a:cs typeface="Arial"/>
              <a:sym typeface="Arial"/>
            </a:endParaRPr>
          </a:p>
        </p:txBody>
      </p:sp>
      <p:pic>
        <p:nvPicPr>
          <p:cNvPr id="1021" name="Google Shape;1021;p111"/>
          <p:cNvPicPr preferRelativeResize="0"/>
          <p:nvPr/>
        </p:nvPicPr>
        <p:blipFill rotWithShape="1">
          <a:blip r:embed="rId10">
            <a:alphaModFix/>
          </a:blip>
          <a:srcRect/>
          <a:stretch/>
        </p:blipFill>
        <p:spPr>
          <a:xfrm>
            <a:off x="8172265" y="4127765"/>
            <a:ext cx="941855" cy="950264"/>
          </a:xfrm>
          <a:prstGeom prst="rect">
            <a:avLst/>
          </a:prstGeom>
          <a:noFill/>
          <a:ln>
            <a:noFill/>
          </a:ln>
        </p:spPr>
      </p:pic>
      <p:sp>
        <p:nvSpPr>
          <p:cNvPr id="1022" name="Google Shape;1022;p111"/>
          <p:cNvSpPr txBox="1"/>
          <p:nvPr/>
        </p:nvSpPr>
        <p:spPr>
          <a:xfrm>
            <a:off x="8172266" y="3440529"/>
            <a:ext cx="941855" cy="90024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 sz="1050" b="1" i="0" u="none" strike="noStrike" cap="none">
                <a:solidFill>
                  <a:srgbClr val="000000"/>
                </a:solidFill>
                <a:latin typeface="Arial"/>
                <a:ea typeface="Arial"/>
                <a:cs typeface="Arial"/>
                <a:sym typeface="Arial"/>
              </a:rPr>
              <a:t>Scan this QR code for more information.</a:t>
            </a:r>
            <a:endParaRPr sz="1050" b="0" i="0" u="none" strike="noStrike" cap="none">
              <a:solidFill>
                <a:srgbClr val="000000"/>
              </a:solidFill>
              <a:latin typeface="Arial"/>
              <a:ea typeface="Arial"/>
              <a:cs typeface="Arial"/>
              <a:sym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026"/>
        <p:cNvGrpSpPr/>
        <p:nvPr/>
      </p:nvGrpSpPr>
      <p:grpSpPr>
        <a:xfrm>
          <a:off x="0" y="0"/>
          <a:ext cx="0" cy="0"/>
          <a:chOff x="0" y="0"/>
          <a:chExt cx="0" cy="0"/>
        </a:xfrm>
      </p:grpSpPr>
      <p:sp>
        <p:nvSpPr>
          <p:cNvPr id="1027" name="Google Shape;1027;p112"/>
          <p:cNvSpPr txBox="1">
            <a:spLocks noGrp="1"/>
          </p:cNvSpPr>
          <p:nvPr>
            <p:ph type="title"/>
          </p:nvPr>
        </p:nvSpPr>
        <p:spPr>
          <a:xfrm>
            <a:off x="457200" y="388753"/>
            <a:ext cx="8229600" cy="8574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
              <a:t>Youth Survey Fall 2022</a:t>
            </a:r>
            <a:endParaRPr/>
          </a:p>
        </p:txBody>
      </p:sp>
      <p:pic>
        <p:nvPicPr>
          <p:cNvPr id="1028" name="Google Shape;1028;p112"/>
          <p:cNvPicPr preferRelativeResize="0"/>
          <p:nvPr/>
        </p:nvPicPr>
        <p:blipFill>
          <a:blip r:embed="rId3">
            <a:alphaModFix/>
          </a:blip>
          <a:stretch>
            <a:fillRect/>
          </a:stretch>
        </p:blipFill>
        <p:spPr>
          <a:xfrm>
            <a:off x="3143250" y="1143000"/>
            <a:ext cx="2857500" cy="28575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032"/>
        <p:cNvGrpSpPr/>
        <p:nvPr/>
      </p:nvGrpSpPr>
      <p:grpSpPr>
        <a:xfrm>
          <a:off x="0" y="0"/>
          <a:ext cx="0" cy="0"/>
          <a:chOff x="0" y="0"/>
          <a:chExt cx="0" cy="0"/>
        </a:xfrm>
      </p:grpSpPr>
      <p:sp>
        <p:nvSpPr>
          <p:cNvPr id="1033" name="Google Shape;1033;p113"/>
          <p:cNvSpPr txBox="1"/>
          <p:nvPr/>
        </p:nvSpPr>
        <p:spPr>
          <a:xfrm>
            <a:off x="498925" y="1156700"/>
            <a:ext cx="6377100" cy="3560400"/>
          </a:xfrm>
          <a:prstGeom prst="rect">
            <a:avLst/>
          </a:prstGeom>
          <a:noFill/>
          <a:ln>
            <a:noFill/>
          </a:ln>
        </p:spPr>
        <p:txBody>
          <a:bodyPr spcFirstLastPara="1" wrap="square" lIns="91425" tIns="91425" rIns="91425" bIns="91425" anchor="ctr" anchorCtr="0">
            <a:normAutofit/>
          </a:bodyPr>
          <a:lstStyle/>
          <a:p>
            <a:pPr marL="457200" lvl="0" indent="-330200" algn="l" rtl="0">
              <a:lnSpc>
                <a:spcPct val="95000"/>
              </a:lnSpc>
              <a:spcBef>
                <a:spcPts val="0"/>
              </a:spcBef>
              <a:spcAft>
                <a:spcPts val="0"/>
              </a:spcAft>
              <a:buClr>
                <a:srgbClr val="233A44"/>
              </a:buClr>
              <a:buSzPts val="1600"/>
              <a:buFont typeface="Oswald"/>
              <a:buChar char="●"/>
            </a:pPr>
            <a:r>
              <a:rPr lang="en" sz="1600" b="1">
                <a:solidFill>
                  <a:srgbClr val="BF9000"/>
                </a:solidFill>
                <a:latin typeface="Oswald"/>
                <a:ea typeface="Oswald"/>
                <a:cs typeface="Oswald"/>
                <a:sym typeface="Oswald"/>
              </a:rPr>
              <a:t>AP Exam Proctors Needed! </a:t>
            </a:r>
            <a:r>
              <a:rPr lang="en" sz="1600">
                <a:latin typeface="Oswald"/>
                <a:ea typeface="Oswald"/>
                <a:cs typeface="Oswald"/>
                <a:sym typeface="Oswald"/>
              </a:rPr>
              <a:t>– </a:t>
            </a:r>
            <a:r>
              <a:rPr lang="en" sz="1600" b="1">
                <a:solidFill>
                  <a:srgbClr val="274E13"/>
                </a:solidFill>
                <a:latin typeface="Oswald"/>
                <a:ea typeface="Oswald"/>
                <a:cs typeface="Oswald"/>
                <a:sym typeface="Oswald"/>
              </a:rPr>
              <a:t>Parent volunteers are needed to assist in handing out and collecting materials and supervising AP tests from May 1-11 (two 4-hour sessions per day @ 8am and 12pm) - </a:t>
            </a:r>
            <a:r>
              <a:rPr lang="en" sz="1600" b="1" u="sng">
                <a:solidFill>
                  <a:srgbClr val="BF9000"/>
                </a:solidFill>
                <a:latin typeface="Oswald"/>
                <a:ea typeface="Oswald"/>
                <a:cs typeface="Oswald"/>
                <a:sym typeface="Oswald"/>
                <a:hlinkClick r:id="rId3">
                  <a:extLst>
                    <a:ext uri="{A12FA001-AC4F-418D-AE19-62706E023703}">
                      <ahyp:hlinkClr xmlns:ahyp="http://schemas.microsoft.com/office/drawing/2018/hyperlinkcolor" val="tx"/>
                    </a:ext>
                  </a:extLst>
                </a:hlinkClick>
              </a:rPr>
              <a:t>https://www.signupgenius.com/go/10c0945aea92da2fece9-aptesting#/</a:t>
            </a:r>
            <a:br>
              <a:rPr lang="en" sz="1600" b="1">
                <a:solidFill>
                  <a:srgbClr val="BF9000"/>
                </a:solidFill>
                <a:latin typeface="Oswald"/>
                <a:ea typeface="Oswald"/>
                <a:cs typeface="Oswald"/>
                <a:sym typeface="Oswald"/>
              </a:rPr>
            </a:br>
            <a:endParaRPr sz="1600" b="1">
              <a:solidFill>
                <a:srgbClr val="BF9000"/>
              </a:solidFill>
              <a:latin typeface="Oswald"/>
              <a:ea typeface="Oswald"/>
              <a:cs typeface="Oswald"/>
              <a:sym typeface="Oswald"/>
            </a:endParaRPr>
          </a:p>
          <a:p>
            <a:pPr marL="457200" lvl="0" indent="-330200" algn="l" rtl="0">
              <a:lnSpc>
                <a:spcPct val="95000"/>
              </a:lnSpc>
              <a:spcBef>
                <a:spcPts val="1000"/>
              </a:spcBef>
              <a:spcAft>
                <a:spcPts val="0"/>
              </a:spcAft>
              <a:buClr>
                <a:srgbClr val="274E13"/>
              </a:buClr>
              <a:buSzPts val="1600"/>
              <a:buFont typeface="Oswald"/>
              <a:buChar char="●"/>
            </a:pPr>
            <a:r>
              <a:rPr lang="en" sz="1600" b="1">
                <a:solidFill>
                  <a:srgbClr val="BF9000"/>
                </a:solidFill>
                <a:latin typeface="Oswald"/>
                <a:ea typeface="Oswald"/>
                <a:cs typeface="Oswald"/>
                <a:sym typeface="Oswald"/>
              </a:rPr>
              <a:t>All-Night Grad Party (ANGP)</a:t>
            </a:r>
            <a:r>
              <a:rPr lang="en" sz="1600" b="1">
                <a:solidFill>
                  <a:srgbClr val="274E13"/>
                </a:solidFill>
                <a:latin typeface="Oswald"/>
                <a:ea typeface="Oswald"/>
                <a:cs typeface="Oswald"/>
                <a:sym typeface="Oswald"/>
              </a:rPr>
              <a:t> - Wed, June 7 - Freshman class parents “pay it forward” by helping to transport supplies from Langley to the party venue -  </a:t>
            </a:r>
            <a:r>
              <a:rPr lang="en" sz="1600" b="1" u="sng">
                <a:solidFill>
                  <a:srgbClr val="BF9000"/>
                </a:solidFill>
                <a:latin typeface="Oswald"/>
                <a:ea typeface="Oswald"/>
                <a:cs typeface="Oswald"/>
                <a:sym typeface="Oswald"/>
                <a:hlinkClick r:id="rId4">
                  <a:extLst>
                    <a:ext uri="{A12FA001-AC4F-418D-AE19-62706E023703}">
                      <ahyp:hlinkClr xmlns:ahyp="http://schemas.microsoft.com/office/drawing/2018/hyperlinkcolor" val="tx"/>
                    </a:ext>
                  </a:extLst>
                </a:hlinkClick>
              </a:rPr>
              <a:t>https://www.signupgenius.com/go/10c0945aaaa23a0fcc61-20232?fbclid=IwAR3E4z1XwTPgp0cM_xpyhCWTPWwWbNmci6OfHhIrM3ctb14AVW3xnwoDEjg#/</a:t>
            </a:r>
            <a:endParaRPr sz="1600" b="1">
              <a:solidFill>
                <a:srgbClr val="274E13"/>
              </a:solidFill>
              <a:latin typeface="Oswald"/>
              <a:ea typeface="Oswald"/>
              <a:cs typeface="Oswald"/>
              <a:sym typeface="Oswald"/>
            </a:endParaRPr>
          </a:p>
          <a:p>
            <a:pPr marL="457200" lvl="0" indent="0" algn="l" rtl="0">
              <a:lnSpc>
                <a:spcPct val="95000"/>
              </a:lnSpc>
              <a:spcBef>
                <a:spcPts val="1000"/>
              </a:spcBef>
              <a:spcAft>
                <a:spcPts val="1200"/>
              </a:spcAft>
              <a:buNone/>
            </a:pPr>
            <a:endParaRPr sz="1105">
              <a:solidFill>
                <a:srgbClr val="233A44"/>
              </a:solidFill>
              <a:latin typeface="Calibri"/>
              <a:ea typeface="Calibri"/>
              <a:cs typeface="Calibri"/>
              <a:sym typeface="Calibri"/>
            </a:endParaRPr>
          </a:p>
        </p:txBody>
      </p:sp>
      <p:sp>
        <p:nvSpPr>
          <p:cNvPr id="1034" name="Google Shape;1034;p113"/>
          <p:cNvSpPr txBox="1"/>
          <p:nvPr/>
        </p:nvSpPr>
        <p:spPr>
          <a:xfrm>
            <a:off x="1118850" y="412150"/>
            <a:ext cx="6906300" cy="680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3220" b="1">
                <a:solidFill>
                  <a:srgbClr val="274E13"/>
                </a:solidFill>
                <a:latin typeface="Oswald"/>
                <a:ea typeface="Oswald"/>
                <a:cs typeface="Oswald"/>
                <a:sym typeface="Oswald"/>
              </a:rPr>
              <a:t>Parent Volunteers Needed</a:t>
            </a:r>
            <a:endParaRPr>
              <a:solidFill>
                <a:srgbClr val="274E13"/>
              </a:solidFill>
            </a:endParaRPr>
          </a:p>
        </p:txBody>
      </p:sp>
      <p:pic>
        <p:nvPicPr>
          <p:cNvPr id="1035" name="Google Shape;1035;p113"/>
          <p:cNvPicPr preferRelativeResize="0"/>
          <p:nvPr/>
        </p:nvPicPr>
        <p:blipFill>
          <a:blip r:embed="rId5">
            <a:alphaModFix/>
          </a:blip>
          <a:stretch>
            <a:fillRect/>
          </a:stretch>
        </p:blipFill>
        <p:spPr>
          <a:xfrm>
            <a:off x="7191725" y="1156700"/>
            <a:ext cx="1371724" cy="1371724"/>
          </a:xfrm>
          <a:prstGeom prst="rect">
            <a:avLst/>
          </a:prstGeom>
          <a:noFill/>
          <a:ln>
            <a:noFill/>
          </a:ln>
        </p:spPr>
      </p:pic>
      <p:pic>
        <p:nvPicPr>
          <p:cNvPr id="1036" name="Google Shape;1036;p113"/>
          <p:cNvPicPr preferRelativeResize="0"/>
          <p:nvPr/>
        </p:nvPicPr>
        <p:blipFill>
          <a:blip r:embed="rId6">
            <a:alphaModFix/>
          </a:blip>
          <a:stretch>
            <a:fillRect/>
          </a:stretch>
        </p:blipFill>
        <p:spPr>
          <a:xfrm>
            <a:off x="7191725" y="2762475"/>
            <a:ext cx="1371724" cy="1371724"/>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274E13"/>
        </a:solidFill>
        <a:effectLst/>
      </p:bgPr>
    </p:bg>
    <p:spTree>
      <p:nvGrpSpPr>
        <p:cNvPr id="1" name="Shape 561"/>
        <p:cNvGrpSpPr/>
        <p:nvPr/>
      </p:nvGrpSpPr>
      <p:grpSpPr>
        <a:xfrm>
          <a:off x="0" y="0"/>
          <a:ext cx="0" cy="0"/>
          <a:chOff x="0" y="0"/>
          <a:chExt cx="0" cy="0"/>
        </a:xfrm>
      </p:grpSpPr>
      <p:sp>
        <p:nvSpPr>
          <p:cNvPr id="562" name="Google Shape;562;p87"/>
          <p:cNvSpPr txBox="1">
            <a:spLocks noGrp="1"/>
          </p:cNvSpPr>
          <p:nvPr>
            <p:ph type="title"/>
          </p:nvPr>
        </p:nvSpPr>
        <p:spPr>
          <a:xfrm>
            <a:off x="819150" y="826950"/>
            <a:ext cx="7505700" cy="11934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sz="3500" b="1">
                <a:solidFill>
                  <a:srgbClr val="274E13"/>
                </a:solidFill>
                <a:latin typeface="Oswald"/>
                <a:ea typeface="Oswald"/>
                <a:cs typeface="Oswald"/>
                <a:sym typeface="Oswald"/>
              </a:rPr>
              <a:t>Kelly Rankin,</a:t>
            </a:r>
            <a:endParaRPr sz="3500" b="1">
              <a:solidFill>
                <a:srgbClr val="274E13"/>
              </a:solidFill>
              <a:latin typeface="Oswald"/>
              <a:ea typeface="Oswald"/>
              <a:cs typeface="Oswald"/>
              <a:sym typeface="Oswald"/>
            </a:endParaRPr>
          </a:p>
          <a:p>
            <a:pPr marL="0" lvl="0" indent="0" algn="ctr" rtl="0">
              <a:spcBef>
                <a:spcPts val="0"/>
              </a:spcBef>
              <a:spcAft>
                <a:spcPts val="0"/>
              </a:spcAft>
              <a:buNone/>
            </a:pPr>
            <a:r>
              <a:rPr lang="en" sz="3500" b="1">
                <a:solidFill>
                  <a:srgbClr val="274E13"/>
                </a:solidFill>
                <a:latin typeface="Oswald"/>
                <a:ea typeface="Oswald"/>
                <a:cs typeface="Oswald"/>
                <a:sym typeface="Oswald"/>
              </a:rPr>
              <a:t>LCSW, CSAC, Substance Abuse </a:t>
            </a:r>
            <a:br>
              <a:rPr lang="en" sz="3500" b="1">
                <a:solidFill>
                  <a:srgbClr val="274E13"/>
                </a:solidFill>
                <a:latin typeface="Oswald"/>
                <a:ea typeface="Oswald"/>
                <a:cs typeface="Oswald"/>
                <a:sym typeface="Oswald"/>
              </a:rPr>
            </a:br>
            <a:r>
              <a:rPr lang="en" sz="3500" b="1">
                <a:solidFill>
                  <a:srgbClr val="274E13"/>
                </a:solidFill>
                <a:latin typeface="Oswald"/>
                <a:ea typeface="Oswald"/>
                <a:cs typeface="Oswald"/>
                <a:sym typeface="Oswald"/>
              </a:rPr>
              <a:t>Prevention Specialist</a:t>
            </a:r>
            <a:endParaRPr sz="3200" b="1">
              <a:solidFill>
                <a:srgbClr val="BF9000"/>
              </a:solidFill>
              <a:latin typeface="Oswald"/>
              <a:ea typeface="Oswald"/>
              <a:cs typeface="Oswald"/>
              <a:sym typeface="Oswald"/>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040"/>
        <p:cNvGrpSpPr/>
        <p:nvPr/>
      </p:nvGrpSpPr>
      <p:grpSpPr>
        <a:xfrm>
          <a:off x="0" y="0"/>
          <a:ext cx="0" cy="0"/>
          <a:chOff x="0" y="0"/>
          <a:chExt cx="0" cy="0"/>
        </a:xfrm>
      </p:grpSpPr>
      <p:sp>
        <p:nvSpPr>
          <p:cNvPr id="1041" name="Google Shape;1041;p114"/>
          <p:cNvSpPr txBox="1"/>
          <p:nvPr/>
        </p:nvSpPr>
        <p:spPr>
          <a:xfrm>
            <a:off x="1118850" y="412150"/>
            <a:ext cx="6906300" cy="680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3220" b="1">
                <a:solidFill>
                  <a:srgbClr val="BF9000"/>
                </a:solidFill>
                <a:latin typeface="Oswald"/>
                <a:ea typeface="Oswald"/>
                <a:cs typeface="Oswald"/>
                <a:sym typeface="Oswald"/>
              </a:rPr>
              <a:t>Keep In Touch</a:t>
            </a:r>
            <a:endParaRPr>
              <a:solidFill>
                <a:srgbClr val="BF9000"/>
              </a:solidFill>
            </a:endParaRPr>
          </a:p>
        </p:txBody>
      </p:sp>
      <p:sp>
        <p:nvSpPr>
          <p:cNvPr id="1042" name="Google Shape;1042;p114"/>
          <p:cNvSpPr txBox="1"/>
          <p:nvPr/>
        </p:nvSpPr>
        <p:spPr>
          <a:xfrm>
            <a:off x="326575" y="961575"/>
            <a:ext cx="8490900" cy="3243900"/>
          </a:xfrm>
          <a:prstGeom prst="rect">
            <a:avLst/>
          </a:prstGeom>
          <a:noFill/>
          <a:ln>
            <a:noFill/>
          </a:ln>
        </p:spPr>
        <p:txBody>
          <a:bodyPr spcFirstLastPara="1" wrap="square" lIns="91425" tIns="91425" rIns="91425" bIns="91425" anchor="ctr" anchorCtr="0">
            <a:normAutofit lnSpcReduction="10000"/>
          </a:bodyPr>
          <a:lstStyle/>
          <a:p>
            <a:pPr marL="0" lvl="0" indent="0" algn="l" rtl="0">
              <a:lnSpc>
                <a:spcPct val="95000"/>
              </a:lnSpc>
              <a:spcBef>
                <a:spcPts val="0"/>
              </a:spcBef>
              <a:spcAft>
                <a:spcPts val="0"/>
              </a:spcAft>
              <a:buNone/>
            </a:pPr>
            <a:r>
              <a:rPr lang="en" sz="1800" b="1">
                <a:solidFill>
                  <a:srgbClr val="274E13"/>
                </a:solidFill>
                <a:latin typeface="Oswald"/>
                <a:ea typeface="Oswald"/>
                <a:cs typeface="Oswald"/>
                <a:sym typeface="Oswald"/>
              </a:rPr>
              <a:t>Sign-up for Class of 2026 Communications:</a:t>
            </a:r>
            <a:endParaRPr sz="1800" b="1">
              <a:solidFill>
                <a:srgbClr val="274E13"/>
              </a:solidFill>
              <a:latin typeface="Oswald"/>
              <a:ea typeface="Oswald"/>
              <a:cs typeface="Oswald"/>
              <a:sym typeface="Oswald"/>
            </a:endParaRPr>
          </a:p>
          <a:p>
            <a:pPr marL="914400" marR="0" lvl="0" indent="-342900" algn="l" rtl="0">
              <a:lnSpc>
                <a:spcPct val="95000"/>
              </a:lnSpc>
              <a:spcBef>
                <a:spcPts val="1000"/>
              </a:spcBef>
              <a:spcAft>
                <a:spcPts val="0"/>
              </a:spcAft>
              <a:buClr>
                <a:srgbClr val="274E13"/>
              </a:buClr>
              <a:buSzPts val="1800"/>
              <a:buFont typeface="Oswald"/>
              <a:buChar char="●"/>
            </a:pPr>
            <a:r>
              <a:rPr lang="en" sz="1800" b="1">
                <a:solidFill>
                  <a:srgbClr val="BF9000"/>
                </a:solidFill>
                <a:latin typeface="Oswald"/>
                <a:ea typeface="Oswald"/>
                <a:cs typeface="Oswald"/>
                <a:sym typeface="Oswald"/>
              </a:rPr>
              <a:t>Class Parent Mailing List </a:t>
            </a:r>
            <a:endParaRPr sz="1800" b="1">
              <a:solidFill>
                <a:srgbClr val="BF9000"/>
              </a:solidFill>
              <a:latin typeface="Oswald"/>
              <a:ea typeface="Oswald"/>
              <a:cs typeface="Oswald"/>
              <a:sym typeface="Oswald"/>
            </a:endParaRPr>
          </a:p>
          <a:p>
            <a:pPr marL="914400" marR="0" lvl="0" indent="0" algn="l" rtl="0">
              <a:lnSpc>
                <a:spcPct val="95000"/>
              </a:lnSpc>
              <a:spcBef>
                <a:spcPts val="1000"/>
              </a:spcBef>
              <a:spcAft>
                <a:spcPts val="0"/>
              </a:spcAft>
              <a:buNone/>
            </a:pPr>
            <a:endParaRPr sz="1800" b="1">
              <a:solidFill>
                <a:srgbClr val="BF9000"/>
              </a:solidFill>
              <a:latin typeface="Oswald"/>
              <a:ea typeface="Oswald"/>
              <a:cs typeface="Oswald"/>
              <a:sym typeface="Oswald"/>
            </a:endParaRPr>
          </a:p>
          <a:p>
            <a:pPr marL="914400" marR="0" lvl="0" indent="0" algn="l" rtl="0">
              <a:lnSpc>
                <a:spcPct val="95000"/>
              </a:lnSpc>
              <a:spcBef>
                <a:spcPts val="1000"/>
              </a:spcBef>
              <a:spcAft>
                <a:spcPts val="0"/>
              </a:spcAft>
              <a:buNone/>
            </a:pPr>
            <a:endParaRPr sz="1800" b="1">
              <a:solidFill>
                <a:srgbClr val="BF9000"/>
              </a:solidFill>
              <a:latin typeface="Oswald"/>
              <a:ea typeface="Oswald"/>
              <a:cs typeface="Oswald"/>
              <a:sym typeface="Oswald"/>
            </a:endParaRPr>
          </a:p>
          <a:p>
            <a:pPr marL="914400" marR="0" lvl="0" indent="-342900" algn="l" rtl="0">
              <a:lnSpc>
                <a:spcPct val="95000"/>
              </a:lnSpc>
              <a:spcBef>
                <a:spcPts val="1000"/>
              </a:spcBef>
              <a:spcAft>
                <a:spcPts val="0"/>
              </a:spcAft>
              <a:buClr>
                <a:srgbClr val="274E13"/>
              </a:buClr>
              <a:buSzPts val="1800"/>
              <a:buFont typeface="Oswald"/>
              <a:buChar char="●"/>
            </a:pPr>
            <a:r>
              <a:rPr lang="en" sz="1800" b="1">
                <a:solidFill>
                  <a:srgbClr val="BF9000"/>
                </a:solidFill>
                <a:latin typeface="Oswald"/>
                <a:ea typeface="Oswald"/>
                <a:cs typeface="Oswald"/>
                <a:sym typeface="Oswald"/>
              </a:rPr>
              <a:t>Langley High School Class of 2026 Parents - Facebook Page</a:t>
            </a:r>
            <a:endParaRPr sz="1800" b="1">
              <a:solidFill>
                <a:srgbClr val="BF9000"/>
              </a:solidFill>
              <a:latin typeface="Oswald"/>
              <a:ea typeface="Oswald"/>
              <a:cs typeface="Oswald"/>
              <a:sym typeface="Oswald"/>
            </a:endParaRPr>
          </a:p>
          <a:p>
            <a:pPr marL="914400" lvl="0" indent="0" algn="l" rtl="0">
              <a:lnSpc>
                <a:spcPct val="95000"/>
              </a:lnSpc>
              <a:spcBef>
                <a:spcPts val="1000"/>
              </a:spcBef>
              <a:spcAft>
                <a:spcPts val="0"/>
              </a:spcAft>
              <a:buNone/>
            </a:pPr>
            <a:endParaRPr sz="1800" b="1">
              <a:solidFill>
                <a:srgbClr val="BF9000"/>
              </a:solidFill>
              <a:latin typeface="Oswald"/>
              <a:ea typeface="Oswald"/>
              <a:cs typeface="Oswald"/>
              <a:sym typeface="Oswald"/>
            </a:endParaRPr>
          </a:p>
          <a:p>
            <a:pPr marL="914400" lvl="0" indent="0" algn="l" rtl="0">
              <a:lnSpc>
                <a:spcPct val="95000"/>
              </a:lnSpc>
              <a:spcBef>
                <a:spcPts val="1000"/>
              </a:spcBef>
              <a:spcAft>
                <a:spcPts val="0"/>
              </a:spcAft>
              <a:buNone/>
            </a:pPr>
            <a:endParaRPr sz="1800" b="1">
              <a:solidFill>
                <a:srgbClr val="BF9000"/>
              </a:solidFill>
              <a:latin typeface="Oswald"/>
              <a:ea typeface="Oswald"/>
              <a:cs typeface="Oswald"/>
              <a:sym typeface="Oswald"/>
            </a:endParaRPr>
          </a:p>
          <a:p>
            <a:pPr marL="914400" lvl="0" indent="-342900" algn="l" rtl="0">
              <a:lnSpc>
                <a:spcPct val="95000"/>
              </a:lnSpc>
              <a:spcBef>
                <a:spcPts val="1000"/>
              </a:spcBef>
              <a:spcAft>
                <a:spcPts val="0"/>
              </a:spcAft>
              <a:buClr>
                <a:srgbClr val="274E13"/>
              </a:buClr>
              <a:buSzPts val="1800"/>
              <a:buFont typeface="Oswald"/>
              <a:buChar char="●"/>
            </a:pPr>
            <a:r>
              <a:rPr lang="en" sz="1800" b="1">
                <a:solidFill>
                  <a:srgbClr val="BF9000"/>
                </a:solidFill>
                <a:latin typeface="Oswald"/>
                <a:ea typeface="Oswald"/>
                <a:cs typeface="Oswald"/>
                <a:sym typeface="Oswald"/>
              </a:rPr>
              <a:t>Class of 2026 Website </a:t>
            </a:r>
            <a:r>
              <a:rPr lang="en" sz="1800">
                <a:solidFill>
                  <a:srgbClr val="274E13"/>
                </a:solidFill>
                <a:latin typeface="Oswald"/>
                <a:ea typeface="Oswald"/>
                <a:cs typeface="Oswald"/>
                <a:sym typeface="Oswald"/>
              </a:rPr>
              <a:t>(https://www.ptsalangley.org/class-of-2026)</a:t>
            </a:r>
            <a:endParaRPr sz="1105">
              <a:solidFill>
                <a:srgbClr val="274E13"/>
              </a:solidFill>
              <a:latin typeface="Oswald"/>
              <a:ea typeface="Oswald"/>
              <a:cs typeface="Oswald"/>
              <a:sym typeface="Oswald"/>
            </a:endParaRPr>
          </a:p>
        </p:txBody>
      </p:sp>
      <p:pic>
        <p:nvPicPr>
          <p:cNvPr id="1043" name="Google Shape;1043;p114"/>
          <p:cNvPicPr preferRelativeResize="0"/>
          <p:nvPr/>
        </p:nvPicPr>
        <p:blipFill>
          <a:blip r:embed="rId3">
            <a:alphaModFix/>
          </a:blip>
          <a:stretch>
            <a:fillRect/>
          </a:stretch>
        </p:blipFill>
        <p:spPr>
          <a:xfrm>
            <a:off x="7333800" y="1298175"/>
            <a:ext cx="1182875" cy="1182875"/>
          </a:xfrm>
          <a:prstGeom prst="rect">
            <a:avLst/>
          </a:prstGeom>
          <a:noFill/>
          <a:ln>
            <a:noFill/>
          </a:ln>
        </p:spPr>
      </p:pic>
      <p:pic>
        <p:nvPicPr>
          <p:cNvPr id="1044" name="Google Shape;1044;p114"/>
          <p:cNvPicPr preferRelativeResize="0"/>
          <p:nvPr/>
        </p:nvPicPr>
        <p:blipFill>
          <a:blip r:embed="rId4">
            <a:alphaModFix/>
          </a:blip>
          <a:stretch>
            <a:fillRect/>
          </a:stretch>
        </p:blipFill>
        <p:spPr>
          <a:xfrm>
            <a:off x="7401375" y="2481050"/>
            <a:ext cx="1047725" cy="1047725"/>
          </a:xfrm>
          <a:prstGeom prst="rect">
            <a:avLst/>
          </a:prstGeom>
          <a:noFill/>
          <a:ln>
            <a:noFill/>
          </a:ln>
        </p:spPr>
      </p:pic>
      <p:pic>
        <p:nvPicPr>
          <p:cNvPr id="1045" name="Google Shape;1045;p114"/>
          <p:cNvPicPr preferRelativeResize="0"/>
          <p:nvPr/>
        </p:nvPicPr>
        <p:blipFill>
          <a:blip r:embed="rId5">
            <a:alphaModFix/>
          </a:blip>
          <a:stretch>
            <a:fillRect/>
          </a:stretch>
        </p:blipFill>
        <p:spPr>
          <a:xfrm>
            <a:off x="7423751" y="3619474"/>
            <a:ext cx="1002975" cy="100297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049"/>
        <p:cNvGrpSpPr/>
        <p:nvPr/>
      </p:nvGrpSpPr>
      <p:grpSpPr>
        <a:xfrm>
          <a:off x="0" y="0"/>
          <a:ext cx="0" cy="0"/>
          <a:chOff x="0" y="0"/>
          <a:chExt cx="0" cy="0"/>
        </a:xfrm>
      </p:grpSpPr>
      <p:sp>
        <p:nvSpPr>
          <p:cNvPr id="1050" name="Google Shape;1050;p115"/>
          <p:cNvSpPr txBox="1"/>
          <p:nvPr/>
        </p:nvSpPr>
        <p:spPr>
          <a:xfrm>
            <a:off x="1118850" y="460075"/>
            <a:ext cx="6906300" cy="680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3220" b="1">
                <a:solidFill>
                  <a:srgbClr val="BF9000"/>
                </a:solidFill>
                <a:latin typeface="Oswald"/>
                <a:ea typeface="Oswald"/>
                <a:cs typeface="Oswald"/>
                <a:sym typeface="Oswald"/>
              </a:rPr>
              <a:t>Coming up next…</a:t>
            </a:r>
            <a:endParaRPr>
              <a:solidFill>
                <a:srgbClr val="BF9000"/>
              </a:solidFill>
            </a:endParaRPr>
          </a:p>
        </p:txBody>
      </p:sp>
      <p:sp>
        <p:nvSpPr>
          <p:cNvPr id="1051" name="Google Shape;1051;p115"/>
          <p:cNvSpPr txBox="1"/>
          <p:nvPr/>
        </p:nvSpPr>
        <p:spPr>
          <a:xfrm>
            <a:off x="994800" y="1140475"/>
            <a:ext cx="7154400" cy="3112800"/>
          </a:xfrm>
          <a:prstGeom prst="rect">
            <a:avLst/>
          </a:prstGeom>
          <a:noFill/>
          <a:ln>
            <a:noFill/>
          </a:ln>
        </p:spPr>
        <p:txBody>
          <a:bodyPr spcFirstLastPara="1" wrap="square" lIns="91425" tIns="91425" rIns="91425" bIns="91425" anchor="ctr" anchorCtr="0">
            <a:normAutofit/>
          </a:bodyPr>
          <a:lstStyle/>
          <a:p>
            <a:pPr marL="457200" lvl="0" indent="-336550" algn="l" rtl="0">
              <a:lnSpc>
                <a:spcPct val="95000"/>
              </a:lnSpc>
              <a:spcBef>
                <a:spcPts val="0"/>
              </a:spcBef>
              <a:spcAft>
                <a:spcPts val="0"/>
              </a:spcAft>
              <a:buClr>
                <a:srgbClr val="274E13"/>
              </a:buClr>
              <a:buSzPts val="1700"/>
              <a:buFont typeface="Oswald"/>
              <a:buChar char="●"/>
            </a:pPr>
            <a:r>
              <a:rPr lang="en" sz="1700">
                <a:solidFill>
                  <a:srgbClr val="274E13"/>
                </a:solidFill>
                <a:latin typeface="Oswald"/>
                <a:ea typeface="Oswald"/>
                <a:cs typeface="Oswald"/>
                <a:sym typeface="Oswald"/>
              </a:rPr>
              <a:t>Wed, May 3, 9:30am, Cafeteria - </a:t>
            </a:r>
            <a:r>
              <a:rPr lang="en" sz="1700" b="1">
                <a:solidFill>
                  <a:srgbClr val="BF9000"/>
                </a:solidFill>
                <a:latin typeface="Oswald"/>
                <a:ea typeface="Oswald"/>
                <a:cs typeface="Oswald"/>
                <a:sym typeface="Oswald"/>
              </a:rPr>
              <a:t>PTSA General Membership Meeting </a:t>
            </a:r>
            <a:r>
              <a:rPr lang="en" sz="1700">
                <a:solidFill>
                  <a:srgbClr val="274E13"/>
                </a:solidFill>
                <a:latin typeface="Oswald"/>
                <a:ea typeface="Oswald"/>
                <a:cs typeface="Oswald"/>
                <a:sym typeface="Oswald"/>
              </a:rPr>
              <a:t>- Officer Elections &amp; Guest Speaker, LHS College &amp; Career Specialist, Karen Burke </a:t>
            </a:r>
            <a:endParaRPr sz="1700" b="1">
              <a:solidFill>
                <a:srgbClr val="BF9000"/>
              </a:solidFill>
              <a:latin typeface="Oswald"/>
              <a:ea typeface="Oswald"/>
              <a:cs typeface="Oswald"/>
              <a:sym typeface="Oswald"/>
            </a:endParaRPr>
          </a:p>
          <a:p>
            <a:pPr marL="457200" lvl="0" indent="-336550" algn="l" rtl="0">
              <a:lnSpc>
                <a:spcPct val="95000"/>
              </a:lnSpc>
              <a:spcBef>
                <a:spcPts val="1000"/>
              </a:spcBef>
              <a:spcAft>
                <a:spcPts val="0"/>
              </a:spcAft>
              <a:buClr>
                <a:srgbClr val="274E13"/>
              </a:buClr>
              <a:buSzPts val="1700"/>
              <a:buFont typeface="Oswald"/>
              <a:buChar char="●"/>
            </a:pPr>
            <a:r>
              <a:rPr lang="en" sz="1700">
                <a:solidFill>
                  <a:srgbClr val="274E13"/>
                </a:solidFill>
                <a:latin typeface="Oswald"/>
                <a:ea typeface="Oswald"/>
                <a:cs typeface="Oswald"/>
                <a:sym typeface="Oswald"/>
              </a:rPr>
              <a:t>June 16 – </a:t>
            </a:r>
            <a:r>
              <a:rPr lang="en" sz="1700" b="1">
                <a:solidFill>
                  <a:srgbClr val="BF9000"/>
                </a:solidFill>
                <a:latin typeface="Oswald"/>
                <a:ea typeface="Oswald"/>
                <a:cs typeface="Oswald"/>
                <a:sym typeface="Oswald"/>
              </a:rPr>
              <a:t>Last Day of Freshman Year!!</a:t>
            </a:r>
            <a:endParaRPr sz="1700" b="1">
              <a:solidFill>
                <a:srgbClr val="BF9000"/>
              </a:solidFill>
              <a:latin typeface="Oswald"/>
              <a:ea typeface="Oswald"/>
              <a:cs typeface="Oswald"/>
              <a:sym typeface="Oswald"/>
            </a:endParaRPr>
          </a:p>
          <a:p>
            <a:pPr marL="457200" lvl="0" indent="-336550" algn="l" rtl="0">
              <a:lnSpc>
                <a:spcPct val="95000"/>
              </a:lnSpc>
              <a:spcBef>
                <a:spcPts val="1000"/>
              </a:spcBef>
              <a:spcAft>
                <a:spcPts val="0"/>
              </a:spcAft>
              <a:buClr>
                <a:srgbClr val="274E13"/>
              </a:buClr>
              <a:buSzPts val="1700"/>
              <a:buFont typeface="Oswald"/>
              <a:buChar char="●"/>
            </a:pPr>
            <a:r>
              <a:rPr lang="en" sz="1700">
                <a:solidFill>
                  <a:srgbClr val="274E13"/>
                </a:solidFill>
                <a:latin typeface="Oswald"/>
                <a:ea typeface="Oswald"/>
                <a:cs typeface="Oswald"/>
                <a:sym typeface="Oswald"/>
              </a:rPr>
              <a:t>In the Fall…</a:t>
            </a:r>
            <a:endParaRPr sz="1700">
              <a:solidFill>
                <a:srgbClr val="274E13"/>
              </a:solidFill>
              <a:latin typeface="Oswald"/>
              <a:ea typeface="Oswald"/>
              <a:cs typeface="Oswald"/>
              <a:sym typeface="Oswald"/>
            </a:endParaRPr>
          </a:p>
          <a:p>
            <a:pPr marL="914400" lvl="1" indent="-336550" algn="l" rtl="0">
              <a:lnSpc>
                <a:spcPct val="95000"/>
              </a:lnSpc>
              <a:spcBef>
                <a:spcPts val="1000"/>
              </a:spcBef>
              <a:spcAft>
                <a:spcPts val="0"/>
              </a:spcAft>
              <a:buClr>
                <a:srgbClr val="274E13"/>
              </a:buClr>
              <a:buSzPts val="1700"/>
              <a:buFont typeface="Oswald"/>
              <a:buChar char="○"/>
            </a:pPr>
            <a:r>
              <a:rPr lang="en" sz="1700" b="1">
                <a:solidFill>
                  <a:srgbClr val="BF9000"/>
                </a:solidFill>
                <a:latin typeface="Oswald"/>
                <a:ea typeface="Oswald"/>
                <a:cs typeface="Oswald"/>
                <a:sym typeface="Oswald"/>
              </a:rPr>
              <a:t>Sophomore Parent Fall Coffee </a:t>
            </a:r>
            <a:r>
              <a:rPr lang="en" sz="1700">
                <a:solidFill>
                  <a:srgbClr val="274E13"/>
                </a:solidFill>
                <a:latin typeface="Oswald"/>
                <a:ea typeface="Oswald"/>
                <a:cs typeface="Oswald"/>
                <a:sym typeface="Oswald"/>
              </a:rPr>
              <a:t>– tentative topic “How to Use Naviance”</a:t>
            </a:r>
            <a:endParaRPr sz="1700">
              <a:solidFill>
                <a:srgbClr val="274E13"/>
              </a:solidFill>
              <a:latin typeface="Oswald"/>
              <a:ea typeface="Oswald"/>
              <a:cs typeface="Oswald"/>
              <a:sym typeface="Oswald"/>
            </a:endParaRPr>
          </a:p>
          <a:p>
            <a:pPr marL="914400" lvl="1" indent="-336550" algn="l" rtl="0">
              <a:lnSpc>
                <a:spcPct val="95000"/>
              </a:lnSpc>
              <a:spcBef>
                <a:spcPts val="1000"/>
              </a:spcBef>
              <a:spcAft>
                <a:spcPts val="0"/>
              </a:spcAft>
              <a:buClr>
                <a:srgbClr val="274E13"/>
              </a:buClr>
              <a:buSzPts val="1700"/>
              <a:buFont typeface="Oswald"/>
              <a:buChar char="○"/>
            </a:pPr>
            <a:r>
              <a:rPr lang="en" sz="1700" b="1">
                <a:solidFill>
                  <a:srgbClr val="BF9000"/>
                </a:solidFill>
                <a:latin typeface="Oswald"/>
                <a:ea typeface="Oswald"/>
                <a:cs typeface="Oswald"/>
                <a:sym typeface="Oswald"/>
              </a:rPr>
              <a:t>Homecoming</a:t>
            </a:r>
            <a:r>
              <a:rPr lang="en" sz="1700">
                <a:solidFill>
                  <a:srgbClr val="274E13"/>
                </a:solidFill>
                <a:latin typeface="Oswald"/>
                <a:ea typeface="Oswald"/>
                <a:cs typeface="Oswald"/>
                <a:sym typeface="Oswald"/>
              </a:rPr>
              <a:t> - expect it to be early again!</a:t>
            </a:r>
            <a:endParaRPr sz="1700" b="1">
              <a:solidFill>
                <a:srgbClr val="BF9000"/>
              </a:solidFill>
              <a:latin typeface="Oswald"/>
              <a:ea typeface="Oswald"/>
              <a:cs typeface="Oswald"/>
              <a:sym typeface="Oswald"/>
            </a:endParaRPr>
          </a:p>
          <a:p>
            <a:pPr marL="914400" lvl="1" indent="-336550" algn="l" rtl="0">
              <a:lnSpc>
                <a:spcPct val="95000"/>
              </a:lnSpc>
              <a:spcBef>
                <a:spcPts val="1000"/>
              </a:spcBef>
              <a:spcAft>
                <a:spcPts val="1000"/>
              </a:spcAft>
              <a:buClr>
                <a:srgbClr val="BF9000"/>
              </a:buClr>
              <a:buSzPts val="1700"/>
              <a:buFont typeface="Oswald"/>
              <a:buChar char="○"/>
            </a:pPr>
            <a:r>
              <a:rPr lang="en" sz="1700" b="1">
                <a:solidFill>
                  <a:srgbClr val="BF9000"/>
                </a:solidFill>
                <a:latin typeface="Oswald"/>
                <a:ea typeface="Oswald"/>
                <a:cs typeface="Oswald"/>
                <a:sym typeface="Oswald"/>
              </a:rPr>
              <a:t>Sophomore Class Dinner </a:t>
            </a:r>
            <a:r>
              <a:rPr lang="en" sz="1700">
                <a:solidFill>
                  <a:srgbClr val="274E13"/>
                </a:solidFill>
                <a:latin typeface="Oswald"/>
                <a:ea typeface="Oswald"/>
                <a:cs typeface="Oswald"/>
                <a:sym typeface="Oswald"/>
              </a:rPr>
              <a:t>- likely early Spring</a:t>
            </a:r>
            <a:endParaRPr sz="1700" b="1">
              <a:solidFill>
                <a:srgbClr val="BF9000"/>
              </a:solidFill>
              <a:latin typeface="Oswald"/>
              <a:ea typeface="Oswald"/>
              <a:cs typeface="Oswald"/>
              <a:sym typeface="Oswald"/>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66"/>
        <p:cNvGrpSpPr/>
        <p:nvPr/>
      </p:nvGrpSpPr>
      <p:grpSpPr>
        <a:xfrm>
          <a:off x="0" y="0"/>
          <a:ext cx="0" cy="0"/>
          <a:chOff x="0" y="0"/>
          <a:chExt cx="0" cy="0"/>
        </a:xfrm>
      </p:grpSpPr>
      <p:sp>
        <p:nvSpPr>
          <p:cNvPr id="567" name="Google Shape;567;p88"/>
          <p:cNvSpPr txBox="1">
            <a:spLocks noGrp="1"/>
          </p:cNvSpPr>
          <p:nvPr>
            <p:ph type="title"/>
          </p:nvPr>
        </p:nvSpPr>
        <p:spPr>
          <a:xfrm>
            <a:off x="3434315" y="139532"/>
            <a:ext cx="5220585" cy="715071"/>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accent1"/>
              </a:buClr>
              <a:buSzPts val="2520"/>
              <a:buFont typeface="Arial"/>
              <a:buNone/>
            </a:pPr>
            <a:r>
              <a:rPr lang="en"/>
              <a:t>Substance Abuse Prevention Specialists (SAPS)</a:t>
            </a:r>
            <a:endParaRPr/>
          </a:p>
        </p:txBody>
      </p:sp>
      <p:sp>
        <p:nvSpPr>
          <p:cNvPr id="568" name="Google Shape;568;p88"/>
          <p:cNvSpPr txBox="1">
            <a:spLocks noGrp="1"/>
          </p:cNvSpPr>
          <p:nvPr>
            <p:ph type="body" idx="1"/>
          </p:nvPr>
        </p:nvSpPr>
        <p:spPr>
          <a:xfrm>
            <a:off x="3434315" y="854603"/>
            <a:ext cx="5465136" cy="4000501"/>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1200"/>
              </a:spcBef>
              <a:spcAft>
                <a:spcPts val="0"/>
              </a:spcAft>
              <a:buClr>
                <a:schemeClr val="dk1"/>
              </a:buClr>
              <a:buSzPts val="1100"/>
              <a:buFont typeface="Arial"/>
              <a:buNone/>
            </a:pPr>
            <a:r>
              <a:rPr lang="en" sz="1200" b="1"/>
              <a:t>Each school pyramid has a Substance Abuse Prevention Specialist (SAPS) assigned to provide substance abuse prevention, education, and intervention services. Substance Abuse Prevention Specialists are part of the FCPS Office of Student Safety and Wellness.</a:t>
            </a:r>
            <a:endParaRPr sz="1200" b="1"/>
          </a:p>
          <a:p>
            <a:pPr marL="274320" lvl="0" indent="-274320" algn="l" rtl="0">
              <a:lnSpc>
                <a:spcPct val="100000"/>
              </a:lnSpc>
              <a:spcBef>
                <a:spcPts val="1200"/>
              </a:spcBef>
              <a:spcAft>
                <a:spcPts val="0"/>
              </a:spcAft>
              <a:buClr>
                <a:schemeClr val="dk1"/>
              </a:buClr>
              <a:buSzPts val="1100"/>
              <a:buFont typeface="Arial"/>
              <a:buNone/>
            </a:pPr>
            <a:r>
              <a:rPr lang="en" sz="1200" b="1">
                <a:solidFill>
                  <a:srgbClr val="00677F"/>
                </a:solidFill>
              </a:rPr>
              <a:t>Key roles of a Substance Abuse Prevention Specialist:</a:t>
            </a:r>
            <a:endParaRPr sz="1200" b="1">
              <a:solidFill>
                <a:srgbClr val="00677F"/>
              </a:solidFill>
            </a:endParaRPr>
          </a:p>
          <a:p>
            <a:pPr marL="182880" lvl="0" indent="-182880" algn="l" rtl="0">
              <a:lnSpc>
                <a:spcPct val="100000"/>
              </a:lnSpc>
              <a:spcBef>
                <a:spcPts val="800"/>
              </a:spcBef>
              <a:spcAft>
                <a:spcPts val="0"/>
              </a:spcAft>
              <a:buSzPts val="1560"/>
              <a:buChar char="▪"/>
            </a:pPr>
            <a:r>
              <a:rPr lang="en" sz="1200" b="1"/>
              <a:t>Alcohol, Tobacco, and Other Drug (ATOD) education for students, parents, and the Fairfax County Community.</a:t>
            </a:r>
            <a:endParaRPr sz="1200" b="1"/>
          </a:p>
          <a:p>
            <a:pPr marL="182880" lvl="0" indent="-182880" algn="l" rtl="0">
              <a:lnSpc>
                <a:spcPct val="100000"/>
              </a:lnSpc>
              <a:spcBef>
                <a:spcPts val="800"/>
              </a:spcBef>
              <a:spcAft>
                <a:spcPts val="0"/>
              </a:spcAft>
              <a:buSzPts val="1560"/>
              <a:buChar char="▪"/>
            </a:pPr>
            <a:r>
              <a:rPr lang="en" sz="1200" b="1"/>
              <a:t>Intervention services upon violation of the Student Rights and Responsibilities (SR&amp;R) or suspected substance abuse involvement.</a:t>
            </a:r>
            <a:endParaRPr sz="1200" b="1"/>
          </a:p>
          <a:p>
            <a:pPr marL="182880" lvl="0" indent="-182880" algn="l" rtl="0">
              <a:lnSpc>
                <a:spcPct val="100000"/>
              </a:lnSpc>
              <a:spcBef>
                <a:spcPts val="800"/>
              </a:spcBef>
              <a:spcAft>
                <a:spcPts val="0"/>
              </a:spcAft>
              <a:buSzPts val="1560"/>
              <a:buChar char="▪"/>
            </a:pPr>
            <a:r>
              <a:rPr lang="en" sz="1200" b="1"/>
              <a:t>Assessing a student’s level of substance use and, if appropriate, making referrals to Fairfax Community Service Board for additional services.</a:t>
            </a:r>
            <a:endParaRPr sz="1200" b="1"/>
          </a:p>
          <a:p>
            <a:pPr marL="182880" lvl="0" indent="-182880" algn="l" rtl="0">
              <a:lnSpc>
                <a:spcPct val="100000"/>
              </a:lnSpc>
              <a:spcBef>
                <a:spcPts val="800"/>
              </a:spcBef>
              <a:spcAft>
                <a:spcPts val="0"/>
              </a:spcAft>
              <a:buSzPts val="1560"/>
              <a:buChar char="▪"/>
            </a:pPr>
            <a:r>
              <a:rPr lang="en" sz="1200" b="1"/>
              <a:t>Group and individual prevention services for students, staff, parents, and the Fairfax County community.</a:t>
            </a:r>
            <a:endParaRPr sz="1200" b="1"/>
          </a:p>
          <a:p>
            <a:pPr marL="182880" lvl="0" indent="-182880" algn="l" rtl="0">
              <a:lnSpc>
                <a:spcPct val="100000"/>
              </a:lnSpc>
              <a:spcBef>
                <a:spcPts val="800"/>
              </a:spcBef>
              <a:spcAft>
                <a:spcPts val="0"/>
              </a:spcAft>
              <a:buSzPts val="1560"/>
              <a:buChar char="▪"/>
            </a:pPr>
            <a:r>
              <a:rPr lang="en" sz="1200" b="1"/>
              <a:t>Most importantly, building positive relationships with students to provide support and encouragement!</a:t>
            </a:r>
            <a:endParaRPr sz="1200" b="1"/>
          </a:p>
          <a:p>
            <a:pPr marL="0" lvl="0" indent="0" algn="l" rtl="0">
              <a:lnSpc>
                <a:spcPct val="90000"/>
              </a:lnSpc>
              <a:spcBef>
                <a:spcPts val="0"/>
              </a:spcBef>
              <a:spcAft>
                <a:spcPts val="0"/>
              </a:spcAft>
              <a:buClr>
                <a:schemeClr val="dk1"/>
              </a:buClr>
              <a:buSzPts val="2400"/>
              <a:buFont typeface="Arial"/>
              <a:buNone/>
            </a:pPr>
            <a:endParaRPr/>
          </a:p>
        </p:txBody>
      </p:sp>
      <p:pic>
        <p:nvPicPr>
          <p:cNvPr id="569" name="Google Shape;569;p88" descr="A close-up of a baby's hand&#10;&#10;Description automatically generated with medium confidence"/>
          <p:cNvPicPr preferRelativeResize="0"/>
          <p:nvPr/>
        </p:nvPicPr>
        <p:blipFill rotWithShape="1">
          <a:blip r:embed="rId3">
            <a:alphaModFix/>
          </a:blip>
          <a:srcRect/>
          <a:stretch/>
        </p:blipFill>
        <p:spPr>
          <a:xfrm>
            <a:off x="0" y="0"/>
            <a:ext cx="3110989" cy="4000500"/>
          </a:xfrm>
          <a:prstGeom prst="rect">
            <a:avLst/>
          </a:prstGeom>
          <a:noFill/>
          <a:ln>
            <a:noFill/>
          </a:ln>
          <a:effectLst>
            <a:outerShdw blurRad="177800" dist="38100" algn="tl" rotWithShape="0">
              <a:srgbClr val="000000">
                <a:alpha val="45882"/>
              </a:srgbClr>
            </a:outerShdw>
          </a:effec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73"/>
        <p:cNvGrpSpPr/>
        <p:nvPr/>
      </p:nvGrpSpPr>
      <p:grpSpPr>
        <a:xfrm>
          <a:off x="0" y="0"/>
          <a:ext cx="0" cy="0"/>
          <a:chOff x="0" y="0"/>
          <a:chExt cx="0" cy="0"/>
        </a:xfrm>
      </p:grpSpPr>
      <p:sp>
        <p:nvSpPr>
          <p:cNvPr id="574" name="Google Shape;574;p89"/>
          <p:cNvSpPr txBox="1">
            <a:spLocks noGrp="1"/>
          </p:cNvSpPr>
          <p:nvPr>
            <p:ph type="title"/>
          </p:nvPr>
        </p:nvSpPr>
        <p:spPr>
          <a:xfrm>
            <a:off x="311700" y="57977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Clr>
                <a:schemeClr val="dk1"/>
              </a:buClr>
              <a:buSzPts val="3000"/>
              <a:buFont typeface="Arial"/>
              <a:buNone/>
            </a:pPr>
            <a:r>
              <a:rPr lang="en" sz="3200" b="1"/>
              <a:t>Objectives</a:t>
            </a:r>
            <a:r>
              <a:rPr lang="en"/>
              <a:t>:</a:t>
            </a:r>
            <a:endParaRPr/>
          </a:p>
        </p:txBody>
      </p:sp>
      <p:pic>
        <p:nvPicPr>
          <p:cNvPr id="575" name="Google Shape;575;p89"/>
          <p:cNvPicPr preferRelativeResize="0"/>
          <p:nvPr/>
        </p:nvPicPr>
        <p:blipFill rotWithShape="1">
          <a:blip r:embed="rId3">
            <a:alphaModFix/>
          </a:blip>
          <a:srcRect/>
          <a:stretch/>
        </p:blipFill>
        <p:spPr>
          <a:xfrm>
            <a:off x="2082650" y="3281750"/>
            <a:ext cx="4559725" cy="1685725"/>
          </a:xfrm>
          <a:prstGeom prst="rect">
            <a:avLst/>
          </a:prstGeom>
          <a:noFill/>
          <a:ln>
            <a:noFill/>
          </a:ln>
        </p:spPr>
      </p:pic>
      <p:grpSp>
        <p:nvGrpSpPr>
          <p:cNvPr id="576" name="Google Shape;576;p89"/>
          <p:cNvGrpSpPr/>
          <p:nvPr/>
        </p:nvGrpSpPr>
        <p:grpSpPr>
          <a:xfrm>
            <a:off x="321513" y="1420513"/>
            <a:ext cx="8500973" cy="1714763"/>
            <a:chOff x="9813" y="97469"/>
            <a:chExt cx="8500973" cy="1714763"/>
          </a:xfrm>
        </p:grpSpPr>
        <p:sp>
          <p:nvSpPr>
            <p:cNvPr id="577" name="Google Shape;577;p89"/>
            <p:cNvSpPr/>
            <p:nvPr/>
          </p:nvSpPr>
          <p:spPr>
            <a:xfrm>
              <a:off x="9813" y="97469"/>
              <a:ext cx="2157164" cy="647149"/>
            </a:xfrm>
            <a:prstGeom prst="chevron">
              <a:avLst>
                <a:gd name="adj" fmla="val 30000"/>
              </a:avLst>
            </a:prstGeom>
            <a:solidFill>
              <a:schemeClr val="accent1"/>
            </a:solidFill>
            <a:ln w="254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89"/>
            <p:cNvSpPr txBox="1"/>
            <p:nvPr/>
          </p:nvSpPr>
          <p:spPr>
            <a:xfrm>
              <a:off x="203958" y="97469"/>
              <a:ext cx="1768874" cy="647149"/>
            </a:xfrm>
            <a:prstGeom prst="rect">
              <a:avLst/>
            </a:prstGeom>
            <a:noFill/>
            <a:ln>
              <a:noFill/>
            </a:ln>
          </p:spPr>
          <p:txBody>
            <a:bodyPr spcFirstLastPara="1" wrap="square" lIns="79900" tIns="79900" rIns="79900" bIns="79900" anchor="ctr" anchorCtr="0">
              <a:noAutofit/>
            </a:bodyPr>
            <a:lstStyle/>
            <a:p>
              <a:pPr marL="0" marR="0" lvl="0" indent="0" algn="ctr" rtl="0">
                <a:lnSpc>
                  <a:spcPct val="90000"/>
                </a:lnSpc>
                <a:spcBef>
                  <a:spcPts val="0"/>
                </a:spcBef>
                <a:spcAft>
                  <a:spcPts val="0"/>
                </a:spcAft>
                <a:buClr>
                  <a:srgbClr val="000000"/>
                </a:buClr>
                <a:buSzPts val="2300"/>
                <a:buFont typeface="Arial"/>
                <a:buNone/>
              </a:pPr>
              <a:r>
                <a:rPr lang="en" sz="2300" b="0" i="0" u="none" strike="noStrike" cap="none">
                  <a:solidFill>
                    <a:schemeClr val="lt1"/>
                  </a:solidFill>
                  <a:latin typeface="Arial"/>
                  <a:ea typeface="Arial"/>
                  <a:cs typeface="Arial"/>
                  <a:sym typeface="Arial"/>
                </a:rPr>
                <a:t>Learn about</a:t>
              </a:r>
              <a:endParaRPr/>
            </a:p>
          </p:txBody>
        </p:sp>
        <p:sp>
          <p:nvSpPr>
            <p:cNvPr id="579" name="Google Shape;579;p89"/>
            <p:cNvSpPr/>
            <p:nvPr/>
          </p:nvSpPr>
          <p:spPr>
            <a:xfrm>
              <a:off x="9813" y="744618"/>
              <a:ext cx="1963019" cy="1067614"/>
            </a:xfrm>
            <a:prstGeom prst="rect">
              <a:avLst/>
            </a:prstGeom>
            <a:solidFill>
              <a:srgbClr val="D5D5D5">
                <a:alpha val="89803"/>
              </a:srgbClr>
            </a:solidFill>
            <a:ln w="25400" cap="flat" cmpd="sng">
              <a:solidFill>
                <a:srgbClr val="D5D5D5">
                  <a:alpha val="89803"/>
                </a:srgb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89"/>
            <p:cNvSpPr txBox="1"/>
            <p:nvPr/>
          </p:nvSpPr>
          <p:spPr>
            <a:xfrm>
              <a:off x="9813" y="744618"/>
              <a:ext cx="1963019" cy="1067614"/>
            </a:xfrm>
            <a:prstGeom prst="rect">
              <a:avLst/>
            </a:prstGeom>
            <a:noFill/>
            <a:ln>
              <a:noFill/>
            </a:ln>
          </p:spPr>
          <p:txBody>
            <a:bodyPr spcFirstLastPara="1" wrap="square" lIns="155100" tIns="155100" rIns="155100" bIns="310225" anchor="t" anchorCtr="0">
              <a:noAutofit/>
            </a:bodyPr>
            <a:lstStyle/>
            <a:p>
              <a:pPr marL="0" marR="0" lvl="0" indent="0" algn="l" rtl="0">
                <a:lnSpc>
                  <a:spcPct val="90000"/>
                </a:lnSpc>
                <a:spcBef>
                  <a:spcPts val="0"/>
                </a:spcBef>
                <a:spcAft>
                  <a:spcPts val="0"/>
                </a:spcAft>
                <a:buClr>
                  <a:srgbClr val="000000"/>
                </a:buClr>
                <a:buSzPts val="1500"/>
                <a:buFont typeface="Arial"/>
                <a:buNone/>
              </a:pPr>
              <a:r>
                <a:rPr lang="en" sz="1500" b="0" i="0" u="none" strike="noStrike" cap="none">
                  <a:solidFill>
                    <a:srgbClr val="000000"/>
                  </a:solidFill>
                  <a:latin typeface="Arial"/>
                  <a:ea typeface="Arial"/>
                  <a:cs typeface="Arial"/>
                  <a:sym typeface="Arial"/>
                </a:rPr>
                <a:t>Learn about teen drug use trends</a:t>
              </a:r>
              <a:endParaRPr/>
            </a:p>
          </p:txBody>
        </p:sp>
        <p:sp>
          <p:nvSpPr>
            <p:cNvPr id="581" name="Google Shape;581;p89"/>
            <p:cNvSpPr/>
            <p:nvPr/>
          </p:nvSpPr>
          <p:spPr>
            <a:xfrm>
              <a:off x="2124416" y="97469"/>
              <a:ext cx="2157164" cy="647149"/>
            </a:xfrm>
            <a:prstGeom prst="chevron">
              <a:avLst>
                <a:gd name="adj" fmla="val 30000"/>
              </a:avLst>
            </a:prstGeom>
            <a:solidFill>
              <a:schemeClr val="accent1"/>
            </a:solidFill>
            <a:ln w="254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89"/>
            <p:cNvSpPr txBox="1"/>
            <p:nvPr/>
          </p:nvSpPr>
          <p:spPr>
            <a:xfrm>
              <a:off x="2318561" y="97469"/>
              <a:ext cx="1768874" cy="647149"/>
            </a:xfrm>
            <a:prstGeom prst="rect">
              <a:avLst/>
            </a:prstGeom>
            <a:noFill/>
            <a:ln>
              <a:noFill/>
            </a:ln>
          </p:spPr>
          <p:txBody>
            <a:bodyPr spcFirstLastPara="1" wrap="square" lIns="79900" tIns="79900" rIns="79900" bIns="79900" anchor="ctr" anchorCtr="0">
              <a:noAutofit/>
            </a:bodyPr>
            <a:lstStyle/>
            <a:p>
              <a:pPr marL="0" marR="0" lvl="0" indent="0" algn="ctr" rtl="0">
                <a:lnSpc>
                  <a:spcPct val="90000"/>
                </a:lnSpc>
                <a:spcBef>
                  <a:spcPts val="0"/>
                </a:spcBef>
                <a:spcAft>
                  <a:spcPts val="0"/>
                </a:spcAft>
                <a:buClr>
                  <a:srgbClr val="000000"/>
                </a:buClr>
                <a:buSzPts val="2300"/>
                <a:buFont typeface="Arial"/>
                <a:buNone/>
              </a:pPr>
              <a:r>
                <a:rPr lang="en" sz="2300" b="0" i="0" u="none" strike="noStrike" cap="none">
                  <a:solidFill>
                    <a:schemeClr val="lt1"/>
                  </a:solidFill>
                  <a:latin typeface="Arial"/>
                  <a:ea typeface="Arial"/>
                  <a:cs typeface="Arial"/>
                  <a:sym typeface="Arial"/>
                </a:rPr>
                <a:t>Identify</a:t>
              </a:r>
              <a:endParaRPr/>
            </a:p>
          </p:txBody>
        </p:sp>
        <p:sp>
          <p:nvSpPr>
            <p:cNvPr id="583" name="Google Shape;583;p89"/>
            <p:cNvSpPr/>
            <p:nvPr/>
          </p:nvSpPr>
          <p:spPr>
            <a:xfrm>
              <a:off x="2124416" y="744618"/>
              <a:ext cx="1963019" cy="1067614"/>
            </a:xfrm>
            <a:prstGeom prst="rect">
              <a:avLst/>
            </a:prstGeom>
            <a:solidFill>
              <a:srgbClr val="D5D5D5">
                <a:alpha val="89803"/>
              </a:srgbClr>
            </a:solidFill>
            <a:ln w="25400" cap="flat" cmpd="sng">
              <a:solidFill>
                <a:srgbClr val="D5D5D5">
                  <a:alpha val="89803"/>
                </a:srgb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89"/>
            <p:cNvSpPr txBox="1"/>
            <p:nvPr/>
          </p:nvSpPr>
          <p:spPr>
            <a:xfrm>
              <a:off x="2124416" y="744618"/>
              <a:ext cx="1963019" cy="1067614"/>
            </a:xfrm>
            <a:prstGeom prst="rect">
              <a:avLst/>
            </a:prstGeom>
            <a:noFill/>
            <a:ln>
              <a:noFill/>
            </a:ln>
          </p:spPr>
          <p:txBody>
            <a:bodyPr spcFirstLastPara="1" wrap="square" lIns="155100" tIns="155100" rIns="155100" bIns="310225" anchor="t" anchorCtr="0">
              <a:noAutofit/>
            </a:bodyPr>
            <a:lstStyle/>
            <a:p>
              <a:pPr marL="0" marR="0" lvl="0" indent="0" algn="l" rtl="0">
                <a:lnSpc>
                  <a:spcPct val="90000"/>
                </a:lnSpc>
                <a:spcBef>
                  <a:spcPts val="0"/>
                </a:spcBef>
                <a:spcAft>
                  <a:spcPts val="0"/>
                </a:spcAft>
                <a:buClr>
                  <a:srgbClr val="000000"/>
                </a:buClr>
                <a:buSzPts val="1500"/>
                <a:buFont typeface="Arial"/>
                <a:buNone/>
              </a:pPr>
              <a:r>
                <a:rPr lang="en" sz="1500" b="0" i="0" u="none" strike="noStrike" cap="none">
                  <a:solidFill>
                    <a:srgbClr val="000000"/>
                  </a:solidFill>
                  <a:latin typeface="Arial"/>
                  <a:ea typeface="Arial"/>
                  <a:cs typeface="Arial"/>
                  <a:sym typeface="Arial"/>
                </a:rPr>
                <a:t>Identify drug paraphernalia/drug culture</a:t>
              </a:r>
              <a:endParaRPr/>
            </a:p>
          </p:txBody>
        </p:sp>
        <p:sp>
          <p:nvSpPr>
            <p:cNvPr id="585" name="Google Shape;585;p89"/>
            <p:cNvSpPr/>
            <p:nvPr/>
          </p:nvSpPr>
          <p:spPr>
            <a:xfrm>
              <a:off x="4239019" y="97469"/>
              <a:ext cx="2157164" cy="647149"/>
            </a:xfrm>
            <a:prstGeom prst="chevron">
              <a:avLst>
                <a:gd name="adj" fmla="val 30000"/>
              </a:avLst>
            </a:prstGeom>
            <a:solidFill>
              <a:schemeClr val="accent1"/>
            </a:solidFill>
            <a:ln w="254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89"/>
            <p:cNvSpPr txBox="1"/>
            <p:nvPr/>
          </p:nvSpPr>
          <p:spPr>
            <a:xfrm>
              <a:off x="4433164" y="97469"/>
              <a:ext cx="1768874" cy="647149"/>
            </a:xfrm>
            <a:prstGeom prst="rect">
              <a:avLst/>
            </a:prstGeom>
            <a:noFill/>
            <a:ln>
              <a:noFill/>
            </a:ln>
          </p:spPr>
          <p:txBody>
            <a:bodyPr spcFirstLastPara="1" wrap="square" lIns="79900" tIns="79900" rIns="79900" bIns="79900" anchor="ctr" anchorCtr="0">
              <a:noAutofit/>
            </a:bodyPr>
            <a:lstStyle/>
            <a:p>
              <a:pPr marL="0" marR="0" lvl="0" indent="0" algn="ctr" rtl="0">
                <a:lnSpc>
                  <a:spcPct val="90000"/>
                </a:lnSpc>
                <a:spcBef>
                  <a:spcPts val="0"/>
                </a:spcBef>
                <a:spcAft>
                  <a:spcPts val="0"/>
                </a:spcAft>
                <a:buClr>
                  <a:srgbClr val="000000"/>
                </a:buClr>
                <a:buSzPts val="2300"/>
                <a:buFont typeface="Arial"/>
                <a:buNone/>
              </a:pPr>
              <a:r>
                <a:rPr lang="en" sz="2300" b="0" i="0" u="none" strike="noStrike" cap="none">
                  <a:solidFill>
                    <a:schemeClr val="lt1"/>
                  </a:solidFill>
                  <a:latin typeface="Arial"/>
                  <a:ea typeface="Arial"/>
                  <a:cs typeface="Arial"/>
                  <a:sym typeface="Arial"/>
                </a:rPr>
                <a:t>Identify</a:t>
              </a:r>
              <a:endParaRPr/>
            </a:p>
          </p:txBody>
        </p:sp>
        <p:sp>
          <p:nvSpPr>
            <p:cNvPr id="587" name="Google Shape;587;p89"/>
            <p:cNvSpPr/>
            <p:nvPr/>
          </p:nvSpPr>
          <p:spPr>
            <a:xfrm>
              <a:off x="4239019" y="744618"/>
              <a:ext cx="1963019" cy="1067614"/>
            </a:xfrm>
            <a:prstGeom prst="rect">
              <a:avLst/>
            </a:prstGeom>
            <a:solidFill>
              <a:srgbClr val="D5D5D5">
                <a:alpha val="89803"/>
              </a:srgbClr>
            </a:solidFill>
            <a:ln w="25400" cap="flat" cmpd="sng">
              <a:solidFill>
                <a:srgbClr val="D5D5D5">
                  <a:alpha val="89803"/>
                </a:srgb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89"/>
            <p:cNvSpPr txBox="1"/>
            <p:nvPr/>
          </p:nvSpPr>
          <p:spPr>
            <a:xfrm>
              <a:off x="4239019" y="744618"/>
              <a:ext cx="1963019" cy="1067614"/>
            </a:xfrm>
            <a:prstGeom prst="rect">
              <a:avLst/>
            </a:prstGeom>
            <a:noFill/>
            <a:ln>
              <a:noFill/>
            </a:ln>
          </p:spPr>
          <p:txBody>
            <a:bodyPr spcFirstLastPara="1" wrap="square" lIns="155100" tIns="155100" rIns="155100" bIns="310225" anchor="t" anchorCtr="0">
              <a:noAutofit/>
            </a:bodyPr>
            <a:lstStyle/>
            <a:p>
              <a:pPr marL="0" marR="0" lvl="0" indent="0" algn="l" rtl="0">
                <a:lnSpc>
                  <a:spcPct val="90000"/>
                </a:lnSpc>
                <a:spcBef>
                  <a:spcPts val="0"/>
                </a:spcBef>
                <a:spcAft>
                  <a:spcPts val="0"/>
                </a:spcAft>
                <a:buClr>
                  <a:srgbClr val="000000"/>
                </a:buClr>
                <a:buSzPts val="1500"/>
                <a:buFont typeface="Arial"/>
                <a:buNone/>
              </a:pPr>
              <a:r>
                <a:rPr lang="en" sz="1500" b="0" i="0" u="none" strike="noStrike" cap="none">
                  <a:solidFill>
                    <a:srgbClr val="000000"/>
                  </a:solidFill>
                  <a:latin typeface="Arial"/>
                  <a:ea typeface="Arial"/>
                  <a:cs typeface="Arial"/>
                  <a:sym typeface="Arial"/>
                </a:rPr>
                <a:t>Identify signs of drug use in your child</a:t>
              </a:r>
              <a:endParaRPr/>
            </a:p>
          </p:txBody>
        </p:sp>
        <p:sp>
          <p:nvSpPr>
            <p:cNvPr id="589" name="Google Shape;589;p89"/>
            <p:cNvSpPr/>
            <p:nvPr/>
          </p:nvSpPr>
          <p:spPr>
            <a:xfrm>
              <a:off x="6353622" y="97469"/>
              <a:ext cx="2157164" cy="647149"/>
            </a:xfrm>
            <a:prstGeom prst="chevron">
              <a:avLst>
                <a:gd name="adj" fmla="val 30000"/>
              </a:avLst>
            </a:prstGeom>
            <a:solidFill>
              <a:schemeClr val="accent1"/>
            </a:solidFill>
            <a:ln w="254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89"/>
            <p:cNvSpPr txBox="1"/>
            <p:nvPr/>
          </p:nvSpPr>
          <p:spPr>
            <a:xfrm>
              <a:off x="6547767" y="97469"/>
              <a:ext cx="1768874" cy="647149"/>
            </a:xfrm>
            <a:prstGeom prst="rect">
              <a:avLst/>
            </a:prstGeom>
            <a:noFill/>
            <a:ln>
              <a:noFill/>
            </a:ln>
          </p:spPr>
          <p:txBody>
            <a:bodyPr spcFirstLastPara="1" wrap="square" lIns="79900" tIns="79900" rIns="79900" bIns="79900" anchor="ctr" anchorCtr="0">
              <a:noAutofit/>
            </a:bodyPr>
            <a:lstStyle/>
            <a:p>
              <a:pPr marL="0" marR="0" lvl="0" indent="0" algn="ctr" rtl="0">
                <a:lnSpc>
                  <a:spcPct val="90000"/>
                </a:lnSpc>
                <a:spcBef>
                  <a:spcPts val="0"/>
                </a:spcBef>
                <a:spcAft>
                  <a:spcPts val="0"/>
                </a:spcAft>
                <a:buClr>
                  <a:srgbClr val="000000"/>
                </a:buClr>
                <a:buSzPts val="2300"/>
                <a:buFont typeface="Arial"/>
                <a:buNone/>
              </a:pPr>
              <a:r>
                <a:rPr lang="en" sz="2300" b="0" i="0" u="none" strike="noStrike" cap="none">
                  <a:solidFill>
                    <a:schemeClr val="lt1"/>
                  </a:solidFill>
                  <a:latin typeface="Arial"/>
                  <a:ea typeface="Arial"/>
                  <a:cs typeface="Arial"/>
                  <a:sym typeface="Arial"/>
                </a:rPr>
                <a:t>Learn</a:t>
              </a:r>
              <a:endParaRPr/>
            </a:p>
          </p:txBody>
        </p:sp>
        <p:sp>
          <p:nvSpPr>
            <p:cNvPr id="591" name="Google Shape;591;p89"/>
            <p:cNvSpPr/>
            <p:nvPr/>
          </p:nvSpPr>
          <p:spPr>
            <a:xfrm>
              <a:off x="6353622" y="744618"/>
              <a:ext cx="1963019" cy="1067614"/>
            </a:xfrm>
            <a:prstGeom prst="rect">
              <a:avLst/>
            </a:prstGeom>
            <a:solidFill>
              <a:srgbClr val="D5D5D5">
                <a:alpha val="89803"/>
              </a:srgbClr>
            </a:solidFill>
            <a:ln w="25400" cap="flat" cmpd="sng">
              <a:solidFill>
                <a:srgbClr val="D5D5D5">
                  <a:alpha val="89803"/>
                </a:srgb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89"/>
            <p:cNvSpPr txBox="1"/>
            <p:nvPr/>
          </p:nvSpPr>
          <p:spPr>
            <a:xfrm>
              <a:off x="6353622" y="744618"/>
              <a:ext cx="1963019" cy="1067614"/>
            </a:xfrm>
            <a:prstGeom prst="rect">
              <a:avLst/>
            </a:prstGeom>
            <a:noFill/>
            <a:ln>
              <a:noFill/>
            </a:ln>
          </p:spPr>
          <p:txBody>
            <a:bodyPr spcFirstLastPara="1" wrap="square" lIns="155100" tIns="155100" rIns="155100" bIns="310225" anchor="t" anchorCtr="0">
              <a:noAutofit/>
            </a:bodyPr>
            <a:lstStyle/>
            <a:p>
              <a:pPr marL="0" marR="0" lvl="0" indent="0" algn="l" rtl="0">
                <a:lnSpc>
                  <a:spcPct val="90000"/>
                </a:lnSpc>
                <a:spcBef>
                  <a:spcPts val="0"/>
                </a:spcBef>
                <a:spcAft>
                  <a:spcPts val="0"/>
                </a:spcAft>
                <a:buClr>
                  <a:srgbClr val="000000"/>
                </a:buClr>
                <a:buSzPts val="1500"/>
                <a:buFont typeface="Arial"/>
                <a:buNone/>
              </a:pPr>
              <a:r>
                <a:rPr lang="en" sz="1500" b="0" i="0" u="none" strike="noStrike" cap="none">
                  <a:solidFill>
                    <a:srgbClr val="000000"/>
                  </a:solidFill>
                  <a:latin typeface="Arial"/>
                  <a:ea typeface="Arial"/>
                  <a:cs typeface="Arial"/>
                  <a:sym typeface="Arial"/>
                </a:rPr>
                <a:t>Learn strategies for prevention</a:t>
              </a:r>
              <a:endParaRPr/>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96"/>
        <p:cNvGrpSpPr/>
        <p:nvPr/>
      </p:nvGrpSpPr>
      <p:grpSpPr>
        <a:xfrm>
          <a:off x="0" y="0"/>
          <a:ext cx="0" cy="0"/>
          <a:chOff x="0" y="0"/>
          <a:chExt cx="0" cy="0"/>
        </a:xfrm>
      </p:grpSpPr>
      <p:sp>
        <p:nvSpPr>
          <p:cNvPr id="597" name="Google Shape;597;p90"/>
          <p:cNvSpPr txBox="1">
            <a:spLocks noGrp="1"/>
          </p:cNvSpPr>
          <p:nvPr>
            <p:ph type="title" idx="4294967295"/>
          </p:nvPr>
        </p:nvSpPr>
        <p:spPr>
          <a:xfrm>
            <a:off x="1140941" y="5506"/>
            <a:ext cx="6858000" cy="770175"/>
          </a:xfrm>
          <a:prstGeom prst="rect">
            <a:avLst/>
          </a:prstGeom>
          <a:noFill/>
          <a:ln>
            <a:noFill/>
          </a:ln>
        </p:spPr>
        <p:txBody>
          <a:bodyPr spcFirstLastPara="1" wrap="square" lIns="68550" tIns="68550" rIns="68550" bIns="68550" anchor="ctr" anchorCtr="0">
            <a:noAutofit/>
          </a:bodyPr>
          <a:lstStyle/>
          <a:p>
            <a:pPr marL="0" marR="0" lvl="0" indent="0" algn="ctr" rtl="0">
              <a:lnSpc>
                <a:spcPct val="90000"/>
              </a:lnSpc>
              <a:spcBef>
                <a:spcPts val="0"/>
              </a:spcBef>
              <a:spcAft>
                <a:spcPts val="0"/>
              </a:spcAft>
              <a:buClr>
                <a:schemeClr val="dk1"/>
              </a:buClr>
              <a:buSzPts val="750"/>
              <a:buFont typeface="Calibri"/>
              <a:buNone/>
            </a:pPr>
            <a:r>
              <a:rPr lang="en" sz="3000" b="1" i="0" u="none" strike="noStrike" cap="none">
                <a:solidFill>
                  <a:schemeClr val="dk1"/>
                </a:solidFill>
                <a:latin typeface="Calibri"/>
                <a:ea typeface="Calibri"/>
                <a:cs typeface="Calibri"/>
                <a:sym typeface="Calibri"/>
              </a:rPr>
              <a:t>The Rise of the Tobacco Industry</a:t>
            </a:r>
            <a:endParaRPr/>
          </a:p>
        </p:txBody>
      </p:sp>
      <p:sp>
        <p:nvSpPr>
          <p:cNvPr id="598" name="Google Shape;598;p90"/>
          <p:cNvSpPr/>
          <p:nvPr/>
        </p:nvSpPr>
        <p:spPr>
          <a:xfrm>
            <a:off x="1143000" y="714954"/>
            <a:ext cx="6858000" cy="315655"/>
          </a:xfrm>
          <a:prstGeom prst="rect">
            <a:avLst/>
          </a:prstGeom>
          <a:solidFill>
            <a:srgbClr val="660000"/>
          </a:solidFill>
          <a:ln w="9525" cap="flat" cmpd="sng">
            <a:solidFill>
              <a:schemeClr val="dk2"/>
            </a:solidFill>
            <a:prstDash val="solid"/>
            <a:round/>
            <a:headEnd type="none" w="sm" len="sm"/>
            <a:tailEnd type="none" w="sm" len="sm"/>
          </a:ln>
        </p:spPr>
        <p:txBody>
          <a:bodyPr spcFirstLastPara="1" wrap="square" lIns="48200" tIns="48200" rIns="48200" bIns="48200" anchor="ctr" anchorCtr="0">
            <a:noAutofit/>
          </a:bodyPr>
          <a:lstStyle/>
          <a:p>
            <a:pPr marL="0" marR="0" lvl="0" indent="0" algn="l" rtl="0">
              <a:lnSpc>
                <a:spcPct val="100000"/>
              </a:lnSpc>
              <a:spcBef>
                <a:spcPts val="0"/>
              </a:spcBef>
              <a:spcAft>
                <a:spcPts val="0"/>
              </a:spcAft>
              <a:buClr>
                <a:srgbClr val="000000"/>
              </a:buClr>
              <a:buSzPts val="633"/>
              <a:buFont typeface="Arial"/>
              <a:buNone/>
            </a:pPr>
            <a:endParaRPr sz="633" b="0" i="0" u="none" strike="noStrike" cap="none">
              <a:solidFill>
                <a:srgbClr val="000000"/>
              </a:solidFill>
              <a:latin typeface="Calibri"/>
              <a:ea typeface="Calibri"/>
              <a:cs typeface="Calibri"/>
              <a:sym typeface="Calibri"/>
            </a:endParaRPr>
          </a:p>
        </p:txBody>
      </p:sp>
      <p:sp>
        <p:nvSpPr>
          <p:cNvPr id="599" name="Google Shape;599;p90"/>
          <p:cNvSpPr txBox="1"/>
          <p:nvPr/>
        </p:nvSpPr>
        <p:spPr>
          <a:xfrm>
            <a:off x="2924473" y="734818"/>
            <a:ext cx="3295055" cy="30328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D8D8D8"/>
              </a:buClr>
              <a:buSzPts val="1371"/>
              <a:buFont typeface="Arial"/>
              <a:buNone/>
            </a:pPr>
            <a:r>
              <a:rPr lang="en" sz="1371" b="0" i="0" u="none" strike="noStrike" cap="none">
                <a:solidFill>
                  <a:srgbClr val="D8D8D8"/>
                </a:solidFill>
                <a:latin typeface="Calibri"/>
                <a:ea typeface="Calibri"/>
                <a:cs typeface="Calibri"/>
                <a:sym typeface="Calibri"/>
              </a:rPr>
              <a:t>tobaccopreventiontoolkit.stanford.edu</a:t>
            </a:r>
            <a:endParaRPr/>
          </a:p>
        </p:txBody>
      </p:sp>
      <p:sp>
        <p:nvSpPr>
          <p:cNvPr id="600" name="Google Shape;600;p90"/>
          <p:cNvSpPr txBox="1"/>
          <p:nvPr/>
        </p:nvSpPr>
        <p:spPr>
          <a:xfrm>
            <a:off x="1448476" y="4720333"/>
            <a:ext cx="6242930" cy="33483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F3F3F"/>
              </a:buClr>
              <a:buSzPts val="788"/>
              <a:buFont typeface="Arial"/>
              <a:buNone/>
            </a:pPr>
            <a:r>
              <a:rPr lang="en" sz="788" b="0" i="0" u="none" strike="noStrike" cap="none">
                <a:solidFill>
                  <a:srgbClr val="3F3F3F"/>
                </a:solidFill>
                <a:latin typeface="Arial"/>
                <a:ea typeface="Arial"/>
                <a:cs typeface="Arial"/>
                <a:sym typeface="Arial"/>
              </a:rPr>
              <a:t>Image Credit: vox.com, www.cdc.gov</a:t>
            </a:r>
            <a:endParaRPr/>
          </a:p>
          <a:p>
            <a:pPr marL="0" marR="0" lvl="0" indent="0" algn="l" rtl="0">
              <a:lnSpc>
                <a:spcPct val="100000"/>
              </a:lnSpc>
              <a:spcBef>
                <a:spcPts val="0"/>
              </a:spcBef>
              <a:spcAft>
                <a:spcPts val="0"/>
              </a:spcAft>
              <a:buClr>
                <a:srgbClr val="3F3F3F"/>
              </a:buClr>
              <a:buSzPts val="788"/>
              <a:buFont typeface="Arial"/>
              <a:buNone/>
            </a:pPr>
            <a:r>
              <a:rPr lang="en" sz="788" b="0" i="0" u="none" strike="noStrike" cap="none">
                <a:solidFill>
                  <a:srgbClr val="3F3F3F"/>
                </a:solidFill>
                <a:latin typeface="Arial"/>
                <a:ea typeface="Arial"/>
                <a:cs typeface="Arial"/>
                <a:sym typeface="Arial"/>
              </a:rPr>
              <a:t> </a:t>
            </a:r>
            <a:endParaRPr/>
          </a:p>
        </p:txBody>
      </p:sp>
      <p:pic>
        <p:nvPicPr>
          <p:cNvPr id="601" name="Google Shape;601;p90"/>
          <p:cNvPicPr preferRelativeResize="0"/>
          <p:nvPr/>
        </p:nvPicPr>
        <p:blipFill rotWithShape="1">
          <a:blip r:embed="rId3">
            <a:alphaModFix/>
          </a:blip>
          <a:srcRect/>
          <a:stretch/>
        </p:blipFill>
        <p:spPr>
          <a:xfrm>
            <a:off x="2171700" y="1485129"/>
            <a:ext cx="4972050" cy="3447464"/>
          </a:xfrm>
          <a:prstGeom prst="rect">
            <a:avLst/>
          </a:prstGeom>
          <a:noFill/>
          <a:ln w="38100" cap="flat" cmpd="sng">
            <a:solidFill>
              <a:srgbClr val="000000"/>
            </a:solidFill>
            <a:prstDash val="solid"/>
            <a:round/>
            <a:headEnd type="none" w="sm" len="sm"/>
            <a:tailEnd type="none" w="sm" len="sm"/>
          </a:ln>
        </p:spPr>
      </p:pic>
      <p:sp>
        <p:nvSpPr>
          <p:cNvPr id="602" name="Google Shape;602;p90"/>
          <p:cNvSpPr txBox="1"/>
          <p:nvPr/>
        </p:nvSpPr>
        <p:spPr>
          <a:xfrm>
            <a:off x="5733752" y="1794437"/>
            <a:ext cx="1238548" cy="6694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 sz="750" b="0" i="0" u="none" strike="noStrike" cap="none">
                <a:solidFill>
                  <a:srgbClr val="C00000"/>
                </a:solidFill>
                <a:latin typeface="Arial"/>
                <a:ea typeface="Arial"/>
                <a:cs typeface="Arial"/>
                <a:sym typeface="Arial"/>
              </a:rPr>
              <a:t>Cigarette use among teens declined. The teen of the 90’s and early 2000’s are today adults that don’t smoke.</a:t>
            </a:r>
            <a:endParaRPr/>
          </a:p>
        </p:txBody>
      </p:sp>
      <p:sp>
        <p:nvSpPr>
          <p:cNvPr id="603" name="Google Shape;603;p90"/>
          <p:cNvSpPr/>
          <p:nvPr/>
        </p:nvSpPr>
        <p:spPr>
          <a:xfrm rot="2801689">
            <a:off x="3696166" y="2443983"/>
            <a:ext cx="942975" cy="1961461"/>
          </a:xfrm>
          <a:prstGeom prst="ellipse">
            <a:avLst/>
          </a:prstGeom>
          <a:noFill/>
          <a:ln w="28575"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350" b="0" i="0" u="none" strike="noStrike" cap="none">
              <a:solidFill>
                <a:schemeClr val="lt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03"/>
                                        </p:tgtEl>
                                        <p:attrNameLst>
                                          <p:attrName>style.visibility</p:attrName>
                                        </p:attrNameLst>
                                      </p:cBhvr>
                                      <p:to>
                                        <p:strVal val="visible"/>
                                      </p:to>
                                    </p:set>
                                    <p:anim calcmode="lin" valueType="num">
                                      <p:cBhvr additive="base">
                                        <p:cTn id="7" dur="500"/>
                                        <p:tgtEl>
                                          <p:spTgt spid="603"/>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02"/>
                                        </p:tgtEl>
                                        <p:attrNameLst>
                                          <p:attrName>style.visibility</p:attrName>
                                        </p:attrNameLst>
                                      </p:cBhvr>
                                      <p:to>
                                        <p:strVal val="visible"/>
                                      </p:to>
                                    </p:set>
                                    <p:anim calcmode="lin" valueType="num">
                                      <p:cBhvr additive="base">
                                        <p:cTn id="12" dur="500"/>
                                        <p:tgtEl>
                                          <p:spTgt spid="60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07"/>
        <p:cNvGrpSpPr/>
        <p:nvPr/>
      </p:nvGrpSpPr>
      <p:grpSpPr>
        <a:xfrm>
          <a:off x="0" y="0"/>
          <a:ext cx="0" cy="0"/>
          <a:chOff x="0" y="0"/>
          <a:chExt cx="0" cy="0"/>
        </a:xfrm>
      </p:grpSpPr>
      <p:pic>
        <p:nvPicPr>
          <p:cNvPr id="608" name="Google Shape;608;p91"/>
          <p:cNvPicPr preferRelativeResize="0"/>
          <p:nvPr/>
        </p:nvPicPr>
        <p:blipFill rotWithShape="1">
          <a:blip r:embed="rId3">
            <a:alphaModFix amt="68000"/>
          </a:blip>
          <a:srcRect/>
          <a:stretch/>
        </p:blipFill>
        <p:spPr>
          <a:xfrm>
            <a:off x="954610" y="526941"/>
            <a:ext cx="7046391" cy="4616559"/>
          </a:xfrm>
          <a:prstGeom prst="rect">
            <a:avLst/>
          </a:prstGeom>
          <a:noFill/>
          <a:ln>
            <a:noFill/>
          </a:ln>
        </p:spPr>
      </p:pic>
      <p:pic>
        <p:nvPicPr>
          <p:cNvPr id="609" name="Google Shape;609;p91"/>
          <p:cNvPicPr preferRelativeResize="0"/>
          <p:nvPr/>
        </p:nvPicPr>
        <p:blipFill rotWithShape="1">
          <a:blip r:embed="rId4">
            <a:alphaModFix/>
          </a:blip>
          <a:srcRect/>
          <a:stretch/>
        </p:blipFill>
        <p:spPr>
          <a:xfrm>
            <a:off x="1637814" y="1883105"/>
            <a:ext cx="446029" cy="797587"/>
          </a:xfrm>
          <a:prstGeom prst="rect">
            <a:avLst/>
          </a:prstGeom>
          <a:noFill/>
          <a:ln>
            <a:noFill/>
          </a:ln>
        </p:spPr>
      </p:pic>
      <p:pic>
        <p:nvPicPr>
          <p:cNvPr id="610" name="Google Shape;610;p91"/>
          <p:cNvPicPr preferRelativeResize="0"/>
          <p:nvPr/>
        </p:nvPicPr>
        <p:blipFill rotWithShape="1">
          <a:blip r:embed="rId5">
            <a:alphaModFix/>
          </a:blip>
          <a:srcRect/>
          <a:stretch/>
        </p:blipFill>
        <p:spPr>
          <a:xfrm>
            <a:off x="3093390" y="1880574"/>
            <a:ext cx="527737" cy="802713"/>
          </a:xfrm>
          <a:prstGeom prst="rect">
            <a:avLst/>
          </a:prstGeom>
          <a:noFill/>
          <a:ln>
            <a:noFill/>
          </a:ln>
        </p:spPr>
      </p:pic>
      <p:pic>
        <p:nvPicPr>
          <p:cNvPr id="611" name="Google Shape;611;p91"/>
          <p:cNvPicPr preferRelativeResize="0"/>
          <p:nvPr/>
        </p:nvPicPr>
        <p:blipFill rotWithShape="1">
          <a:blip r:embed="rId6">
            <a:alphaModFix/>
          </a:blip>
          <a:srcRect/>
          <a:stretch/>
        </p:blipFill>
        <p:spPr>
          <a:xfrm>
            <a:off x="6238650" y="1555107"/>
            <a:ext cx="1458664" cy="1458664"/>
          </a:xfrm>
          <a:prstGeom prst="rect">
            <a:avLst/>
          </a:prstGeom>
          <a:noFill/>
          <a:ln>
            <a:noFill/>
          </a:ln>
        </p:spPr>
      </p:pic>
      <p:grpSp>
        <p:nvGrpSpPr>
          <p:cNvPr id="612" name="Google Shape;612;p91"/>
          <p:cNvGrpSpPr/>
          <p:nvPr/>
        </p:nvGrpSpPr>
        <p:grpSpPr>
          <a:xfrm>
            <a:off x="1351564" y="2822433"/>
            <a:ext cx="1018529" cy="846848"/>
            <a:chOff x="338222" y="1106501"/>
            <a:chExt cx="1358038" cy="1129131"/>
          </a:xfrm>
        </p:grpSpPr>
        <p:cxnSp>
          <p:nvCxnSpPr>
            <p:cNvPr id="613" name="Google Shape;613;p91"/>
            <p:cNvCxnSpPr/>
            <p:nvPr/>
          </p:nvCxnSpPr>
          <p:spPr>
            <a:xfrm>
              <a:off x="1032434" y="1106501"/>
              <a:ext cx="0" cy="407254"/>
            </a:xfrm>
            <a:prstGeom prst="straightConnector1">
              <a:avLst/>
            </a:prstGeom>
            <a:noFill/>
            <a:ln w="19050" cap="flat" cmpd="sng">
              <a:solidFill>
                <a:srgbClr val="830001"/>
              </a:solidFill>
              <a:prstDash val="solid"/>
              <a:miter lim="800000"/>
              <a:headEnd type="none" w="sm" len="sm"/>
              <a:tailEnd type="none" w="sm" len="sm"/>
            </a:ln>
          </p:spPr>
        </p:cxnSp>
        <p:sp>
          <p:nvSpPr>
            <p:cNvPr id="614" name="Google Shape;614;p91"/>
            <p:cNvSpPr txBox="1"/>
            <p:nvPr/>
          </p:nvSpPr>
          <p:spPr>
            <a:xfrm>
              <a:off x="338222" y="1586010"/>
              <a:ext cx="1358038" cy="649622"/>
            </a:xfrm>
            <a:prstGeom prst="rect">
              <a:avLst/>
            </a:prstGeom>
            <a:solidFill>
              <a:srgbClr val="830001">
                <a:alpha val="49803"/>
              </a:srgbClr>
            </a:solidFill>
            <a:ln>
              <a:noFill/>
            </a:ln>
            <a:effectLst>
              <a:outerShdw blurRad="50800" dist="38100" dir="5400000" algn="t" rotWithShape="0">
                <a:srgbClr val="000000">
                  <a:alpha val="40000"/>
                </a:srgbClr>
              </a:outerShdw>
            </a:effectLst>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1800"/>
                <a:buFont typeface="Arial"/>
                <a:buNone/>
              </a:pPr>
              <a:r>
                <a:rPr lang="en" sz="1800" b="1" i="0" u="none" strike="noStrike" cap="none">
                  <a:solidFill>
                    <a:srgbClr val="FFFFFF"/>
                  </a:solidFill>
                  <a:latin typeface="Arial"/>
                  <a:ea typeface="Arial"/>
                  <a:cs typeface="Arial"/>
                  <a:sym typeface="Arial"/>
                </a:rPr>
                <a:t>=20 </a:t>
              </a:r>
              <a:endParaRPr/>
            </a:p>
            <a:p>
              <a:pPr marL="0" marR="0" lvl="0" indent="0" algn="ctr" rtl="0">
                <a:lnSpc>
                  <a:spcPct val="100000"/>
                </a:lnSpc>
                <a:spcBef>
                  <a:spcPts val="0"/>
                </a:spcBef>
                <a:spcAft>
                  <a:spcPts val="0"/>
                </a:spcAft>
                <a:buClr>
                  <a:srgbClr val="D8D8D8"/>
                </a:buClr>
                <a:buSzPts val="1050"/>
                <a:buFont typeface="Arial"/>
                <a:buNone/>
              </a:pPr>
              <a:r>
                <a:rPr lang="en" sz="1050" b="0" i="0" u="none" strike="noStrike" cap="none">
                  <a:solidFill>
                    <a:srgbClr val="D8D8D8"/>
                  </a:solidFill>
                  <a:latin typeface="Helvetica Neue Light"/>
                  <a:ea typeface="Helvetica Neue Light"/>
                  <a:cs typeface="Helvetica Neue Light"/>
                  <a:sym typeface="Helvetica Neue Light"/>
                </a:rPr>
                <a:t>CIGARETTES</a:t>
              </a:r>
              <a:endParaRPr/>
            </a:p>
          </p:txBody>
        </p:sp>
      </p:grpSp>
      <p:cxnSp>
        <p:nvCxnSpPr>
          <p:cNvPr id="615" name="Google Shape;615;p91"/>
          <p:cNvCxnSpPr/>
          <p:nvPr/>
        </p:nvCxnSpPr>
        <p:spPr>
          <a:xfrm>
            <a:off x="3367033" y="2802871"/>
            <a:ext cx="0" cy="305441"/>
          </a:xfrm>
          <a:prstGeom prst="straightConnector1">
            <a:avLst/>
          </a:prstGeom>
          <a:noFill/>
          <a:ln w="19050" cap="flat" cmpd="sng">
            <a:solidFill>
              <a:srgbClr val="830001"/>
            </a:solidFill>
            <a:prstDash val="solid"/>
            <a:miter lim="800000"/>
            <a:headEnd type="none" w="sm" len="sm"/>
            <a:tailEnd type="none" w="sm" len="sm"/>
          </a:ln>
        </p:spPr>
      </p:cxnSp>
      <p:sp>
        <p:nvSpPr>
          <p:cNvPr id="616" name="Google Shape;616;p91"/>
          <p:cNvSpPr txBox="1"/>
          <p:nvPr/>
        </p:nvSpPr>
        <p:spPr>
          <a:xfrm>
            <a:off x="2864559" y="3184046"/>
            <a:ext cx="1016362" cy="530915"/>
          </a:xfrm>
          <a:prstGeom prst="rect">
            <a:avLst/>
          </a:prstGeom>
          <a:solidFill>
            <a:srgbClr val="830001">
              <a:alpha val="49803"/>
            </a:srgbClr>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1800"/>
              <a:buFont typeface="Arial"/>
              <a:buNone/>
            </a:pPr>
            <a:r>
              <a:rPr lang="en" sz="1800" b="1" i="0" u="none" strike="noStrike" cap="none">
                <a:solidFill>
                  <a:srgbClr val="FFFFFF"/>
                </a:solidFill>
                <a:latin typeface="Arial"/>
                <a:ea typeface="Arial"/>
                <a:cs typeface="Arial"/>
                <a:sym typeface="Arial"/>
              </a:rPr>
              <a:t>≈41 </a:t>
            </a:r>
            <a:endParaRPr/>
          </a:p>
          <a:p>
            <a:pPr marL="0" marR="0" lvl="0" indent="0" algn="ctr" rtl="0">
              <a:lnSpc>
                <a:spcPct val="100000"/>
              </a:lnSpc>
              <a:spcBef>
                <a:spcPts val="0"/>
              </a:spcBef>
              <a:spcAft>
                <a:spcPts val="0"/>
              </a:spcAft>
              <a:buClr>
                <a:srgbClr val="D8D8D8"/>
              </a:buClr>
              <a:buSzPts val="1050"/>
              <a:buFont typeface="Arial"/>
              <a:buNone/>
            </a:pPr>
            <a:r>
              <a:rPr lang="en" sz="1050" b="0" i="0" u="none" strike="noStrike" cap="none">
                <a:solidFill>
                  <a:srgbClr val="D8D8D8"/>
                </a:solidFill>
                <a:latin typeface="Helvetica Neue Light"/>
                <a:ea typeface="Helvetica Neue Light"/>
                <a:cs typeface="Helvetica Neue Light"/>
                <a:sym typeface="Helvetica Neue Light"/>
              </a:rPr>
              <a:t>CIGARETTES</a:t>
            </a:r>
            <a:endParaRPr/>
          </a:p>
        </p:txBody>
      </p:sp>
      <p:cxnSp>
        <p:nvCxnSpPr>
          <p:cNvPr id="617" name="Google Shape;617;p91"/>
          <p:cNvCxnSpPr/>
          <p:nvPr/>
        </p:nvCxnSpPr>
        <p:spPr>
          <a:xfrm>
            <a:off x="5052362" y="2802871"/>
            <a:ext cx="0" cy="305441"/>
          </a:xfrm>
          <a:prstGeom prst="straightConnector1">
            <a:avLst/>
          </a:prstGeom>
          <a:noFill/>
          <a:ln w="19050" cap="flat" cmpd="sng">
            <a:solidFill>
              <a:srgbClr val="830001"/>
            </a:solidFill>
            <a:prstDash val="solid"/>
            <a:miter lim="800000"/>
            <a:headEnd type="none" w="sm" len="sm"/>
            <a:tailEnd type="none" w="sm" len="sm"/>
          </a:ln>
        </p:spPr>
      </p:cxnSp>
      <p:sp>
        <p:nvSpPr>
          <p:cNvPr id="618" name="Google Shape;618;p91"/>
          <p:cNvSpPr txBox="1"/>
          <p:nvPr/>
        </p:nvSpPr>
        <p:spPr>
          <a:xfrm>
            <a:off x="4579592" y="3177530"/>
            <a:ext cx="956318" cy="692497"/>
          </a:xfrm>
          <a:prstGeom prst="rect">
            <a:avLst/>
          </a:prstGeom>
          <a:solidFill>
            <a:srgbClr val="830001">
              <a:alpha val="49803"/>
            </a:srgbClr>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1800"/>
              <a:buFont typeface="Arial"/>
              <a:buNone/>
            </a:pPr>
            <a:r>
              <a:rPr lang="en" sz="1800" b="1" i="0" u="none" strike="noStrike" cap="none">
                <a:solidFill>
                  <a:srgbClr val="FFFFFF"/>
                </a:solidFill>
                <a:latin typeface="Arial"/>
                <a:ea typeface="Arial"/>
                <a:cs typeface="Arial"/>
                <a:sym typeface="Arial"/>
              </a:rPr>
              <a:t>≈50</a:t>
            </a:r>
            <a:endParaRPr/>
          </a:p>
          <a:p>
            <a:pPr marL="0" marR="0" lvl="0" indent="0" algn="ctr" rtl="0">
              <a:lnSpc>
                <a:spcPct val="100000"/>
              </a:lnSpc>
              <a:spcBef>
                <a:spcPts val="0"/>
              </a:spcBef>
              <a:spcAft>
                <a:spcPts val="0"/>
              </a:spcAft>
              <a:buClr>
                <a:srgbClr val="D8D8D8"/>
              </a:buClr>
              <a:buSzPts val="1050"/>
              <a:buFont typeface="Arial"/>
              <a:buNone/>
            </a:pPr>
            <a:r>
              <a:rPr lang="en" sz="1050" b="0" i="0" u="none" strike="noStrike" cap="none">
                <a:solidFill>
                  <a:srgbClr val="D8D8D8"/>
                </a:solidFill>
                <a:latin typeface="Helvetica Neue Light"/>
                <a:ea typeface="Helvetica Neue Light"/>
                <a:cs typeface="Helvetica Neue Light"/>
                <a:sym typeface="Helvetica Neue Light"/>
              </a:rPr>
              <a:t>CIGARETTES</a:t>
            </a:r>
            <a:endParaRPr/>
          </a:p>
        </p:txBody>
      </p:sp>
      <p:cxnSp>
        <p:nvCxnSpPr>
          <p:cNvPr id="619" name="Google Shape;619;p91"/>
          <p:cNvCxnSpPr/>
          <p:nvPr/>
        </p:nvCxnSpPr>
        <p:spPr>
          <a:xfrm>
            <a:off x="6968206" y="2802871"/>
            <a:ext cx="0" cy="305441"/>
          </a:xfrm>
          <a:prstGeom prst="straightConnector1">
            <a:avLst/>
          </a:prstGeom>
          <a:noFill/>
          <a:ln w="19050" cap="flat" cmpd="sng">
            <a:solidFill>
              <a:srgbClr val="830001"/>
            </a:solidFill>
            <a:prstDash val="solid"/>
            <a:miter lim="800000"/>
            <a:headEnd type="none" w="sm" len="sm"/>
            <a:tailEnd type="none" w="sm" len="sm"/>
          </a:ln>
        </p:spPr>
      </p:cxnSp>
      <p:sp>
        <p:nvSpPr>
          <p:cNvPr id="620" name="Google Shape;620;p91"/>
          <p:cNvSpPr txBox="1"/>
          <p:nvPr/>
        </p:nvSpPr>
        <p:spPr>
          <a:xfrm>
            <a:off x="6493501" y="3170403"/>
            <a:ext cx="948961" cy="692497"/>
          </a:xfrm>
          <a:prstGeom prst="rect">
            <a:avLst/>
          </a:prstGeom>
          <a:solidFill>
            <a:srgbClr val="830001">
              <a:alpha val="49803"/>
            </a:srgbClr>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1800"/>
              <a:buFont typeface="Arial"/>
              <a:buNone/>
            </a:pPr>
            <a:r>
              <a:rPr lang="en" sz="1800" b="1" i="0" u="none" strike="noStrike" cap="none">
                <a:solidFill>
                  <a:srgbClr val="FFFFFF"/>
                </a:solidFill>
                <a:latin typeface="Arial"/>
                <a:ea typeface="Arial"/>
                <a:cs typeface="Arial"/>
                <a:sym typeface="Arial"/>
              </a:rPr>
              <a:t>≈90 </a:t>
            </a:r>
            <a:endParaRPr/>
          </a:p>
          <a:p>
            <a:pPr marL="0" marR="0" lvl="0" indent="0" algn="ctr" rtl="0">
              <a:lnSpc>
                <a:spcPct val="100000"/>
              </a:lnSpc>
              <a:spcBef>
                <a:spcPts val="0"/>
              </a:spcBef>
              <a:spcAft>
                <a:spcPts val="0"/>
              </a:spcAft>
              <a:buClr>
                <a:srgbClr val="D8D8D8"/>
              </a:buClr>
              <a:buSzPts val="1050"/>
              <a:buFont typeface="Arial"/>
              <a:buNone/>
            </a:pPr>
            <a:r>
              <a:rPr lang="en" sz="1050" b="0" i="0" u="none" strike="noStrike" cap="none">
                <a:solidFill>
                  <a:srgbClr val="D8D8D8"/>
                </a:solidFill>
                <a:latin typeface="Helvetica Neue Light"/>
                <a:ea typeface="Helvetica Neue Light"/>
                <a:cs typeface="Helvetica Neue Light"/>
                <a:sym typeface="Helvetica Neue Light"/>
              </a:rPr>
              <a:t>CIGARETTES</a:t>
            </a:r>
            <a:endParaRPr/>
          </a:p>
        </p:txBody>
      </p:sp>
      <p:cxnSp>
        <p:nvCxnSpPr>
          <p:cNvPr id="621" name="Google Shape;621;p91"/>
          <p:cNvCxnSpPr/>
          <p:nvPr/>
        </p:nvCxnSpPr>
        <p:spPr>
          <a:xfrm>
            <a:off x="1882679" y="1485508"/>
            <a:ext cx="0" cy="305441"/>
          </a:xfrm>
          <a:prstGeom prst="straightConnector1">
            <a:avLst/>
          </a:prstGeom>
          <a:noFill/>
          <a:ln w="19050" cap="flat" cmpd="sng">
            <a:solidFill>
              <a:srgbClr val="830001"/>
            </a:solidFill>
            <a:prstDash val="solid"/>
            <a:miter lim="800000"/>
            <a:headEnd type="none" w="sm" len="sm"/>
            <a:tailEnd type="none" w="sm" len="sm"/>
          </a:ln>
        </p:spPr>
      </p:cxnSp>
      <p:sp>
        <p:nvSpPr>
          <p:cNvPr id="622" name="Google Shape;622;p91"/>
          <p:cNvSpPr/>
          <p:nvPr/>
        </p:nvSpPr>
        <p:spPr>
          <a:xfrm>
            <a:off x="1266741" y="1041245"/>
            <a:ext cx="1318890" cy="553998"/>
          </a:xfrm>
          <a:prstGeom prst="rect">
            <a:avLst/>
          </a:prstGeom>
          <a:solidFill>
            <a:schemeClr val="lt1">
              <a:alpha val="73725"/>
            </a:schemeClr>
          </a:solidFill>
          <a:ln>
            <a:noFill/>
          </a:ln>
          <a:effectLst>
            <a:outerShdw blurRad="50800" dist="38100" dir="5400000" algn="t" rotWithShape="0">
              <a:srgbClr val="000000">
                <a:alpha val="40000"/>
              </a:srgbClr>
            </a:outerShdw>
          </a:effectLst>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830001"/>
              </a:buClr>
              <a:buSzPts val="1050"/>
              <a:buFont typeface="Arial"/>
              <a:buNone/>
            </a:pPr>
            <a:r>
              <a:rPr lang="en" sz="1050" b="1" i="0" u="none" strike="noStrike" cap="none">
                <a:solidFill>
                  <a:srgbClr val="830001"/>
                </a:solidFill>
                <a:latin typeface="Helvetica Neue Light"/>
                <a:ea typeface="Helvetica Neue Light"/>
                <a:cs typeface="Helvetica Neue Light"/>
                <a:sym typeface="Helvetica Neue Light"/>
              </a:rPr>
              <a:t>1 Pack of Cigarettes</a:t>
            </a:r>
            <a:endParaRPr/>
          </a:p>
          <a:p>
            <a:pPr marL="0" marR="0" lvl="0" indent="0" algn="ctr" rtl="0">
              <a:lnSpc>
                <a:spcPct val="100000"/>
              </a:lnSpc>
              <a:spcBef>
                <a:spcPts val="0"/>
              </a:spcBef>
              <a:spcAft>
                <a:spcPts val="0"/>
              </a:spcAft>
              <a:buClr>
                <a:srgbClr val="830001"/>
              </a:buClr>
              <a:buSzPts val="900"/>
              <a:buFont typeface="Arial"/>
              <a:buNone/>
            </a:pPr>
            <a:r>
              <a:rPr lang="en" sz="900" b="1" i="0" u="none" strike="noStrike" cap="none">
                <a:solidFill>
                  <a:srgbClr val="830001"/>
                </a:solidFill>
                <a:latin typeface="Helvetica Neue Light"/>
                <a:ea typeface="Helvetica Neue Light"/>
                <a:cs typeface="Helvetica Neue Light"/>
                <a:sym typeface="Helvetica Neue Light"/>
              </a:rPr>
              <a:t>≈20 mg of nicotine</a:t>
            </a:r>
            <a:endParaRPr/>
          </a:p>
        </p:txBody>
      </p:sp>
      <p:cxnSp>
        <p:nvCxnSpPr>
          <p:cNvPr id="623" name="Google Shape;623;p91"/>
          <p:cNvCxnSpPr/>
          <p:nvPr/>
        </p:nvCxnSpPr>
        <p:spPr>
          <a:xfrm>
            <a:off x="3372737" y="1485508"/>
            <a:ext cx="0" cy="305441"/>
          </a:xfrm>
          <a:prstGeom prst="straightConnector1">
            <a:avLst/>
          </a:prstGeom>
          <a:noFill/>
          <a:ln w="19050" cap="flat" cmpd="sng">
            <a:solidFill>
              <a:srgbClr val="830001"/>
            </a:solidFill>
            <a:prstDash val="solid"/>
            <a:miter lim="800000"/>
            <a:headEnd type="none" w="sm" len="sm"/>
            <a:tailEnd type="none" w="sm" len="sm"/>
          </a:ln>
        </p:spPr>
      </p:cxnSp>
      <p:sp>
        <p:nvSpPr>
          <p:cNvPr id="624" name="Google Shape;624;p91"/>
          <p:cNvSpPr/>
          <p:nvPr/>
        </p:nvSpPr>
        <p:spPr>
          <a:xfrm>
            <a:off x="2826623" y="1043458"/>
            <a:ext cx="1152359" cy="530915"/>
          </a:xfrm>
          <a:prstGeom prst="rect">
            <a:avLst/>
          </a:prstGeom>
          <a:solidFill>
            <a:schemeClr val="lt1">
              <a:alpha val="73725"/>
            </a:schemeClr>
          </a:solidFill>
          <a:ln>
            <a:noFill/>
          </a:ln>
          <a:effectLst>
            <a:outerShdw blurRad="50800" dist="38100" dir="5400000" algn="t" rotWithShape="0">
              <a:srgbClr val="000000">
                <a:alpha val="40000"/>
              </a:srgbClr>
            </a:outerShdw>
          </a:effectLst>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830001"/>
              </a:buClr>
              <a:buSzPts val="1050"/>
              <a:buFont typeface="Arial"/>
              <a:buNone/>
            </a:pPr>
            <a:r>
              <a:rPr lang="en" sz="1050" b="1" i="0" u="none" strike="noStrike" cap="none">
                <a:solidFill>
                  <a:srgbClr val="830001"/>
                </a:solidFill>
                <a:latin typeface="Helvetica Neue Light"/>
                <a:ea typeface="Helvetica Neue Light"/>
                <a:cs typeface="Helvetica Neue Light"/>
                <a:sym typeface="Helvetica Neue Light"/>
              </a:rPr>
              <a:t>1 JUUL pod</a:t>
            </a:r>
            <a:endParaRPr sz="900" b="1" i="0" u="none" strike="noStrike" cap="none">
              <a:solidFill>
                <a:srgbClr val="830001"/>
              </a:solidFill>
              <a:latin typeface="Helvetica Neue Light"/>
              <a:ea typeface="Helvetica Neue Light"/>
              <a:cs typeface="Helvetica Neue Light"/>
              <a:sym typeface="Helvetica Neue Light"/>
            </a:endParaRPr>
          </a:p>
          <a:p>
            <a:pPr marL="0" marR="0" lvl="0" indent="0" algn="ctr" rtl="0">
              <a:lnSpc>
                <a:spcPct val="100000"/>
              </a:lnSpc>
              <a:spcBef>
                <a:spcPts val="0"/>
              </a:spcBef>
              <a:spcAft>
                <a:spcPts val="0"/>
              </a:spcAft>
              <a:buClr>
                <a:srgbClr val="830001"/>
              </a:buClr>
              <a:buSzPts val="900"/>
              <a:buFont typeface="Arial"/>
              <a:buNone/>
            </a:pPr>
            <a:r>
              <a:rPr lang="en" sz="900" b="1" i="0" u="none" strike="noStrike" cap="none">
                <a:solidFill>
                  <a:srgbClr val="830001"/>
                </a:solidFill>
                <a:latin typeface="Helvetica Neue Light"/>
                <a:ea typeface="Helvetica Neue Light"/>
                <a:cs typeface="Helvetica Neue Light"/>
                <a:sym typeface="Helvetica Neue Light"/>
              </a:rPr>
              <a:t>≈41.3 mg of nicotine</a:t>
            </a:r>
            <a:endParaRPr/>
          </a:p>
        </p:txBody>
      </p:sp>
      <p:cxnSp>
        <p:nvCxnSpPr>
          <p:cNvPr id="625" name="Google Shape;625;p91"/>
          <p:cNvCxnSpPr/>
          <p:nvPr/>
        </p:nvCxnSpPr>
        <p:spPr>
          <a:xfrm>
            <a:off x="5029138" y="1485508"/>
            <a:ext cx="0" cy="305441"/>
          </a:xfrm>
          <a:prstGeom prst="straightConnector1">
            <a:avLst/>
          </a:prstGeom>
          <a:noFill/>
          <a:ln w="19050" cap="flat" cmpd="sng">
            <a:solidFill>
              <a:srgbClr val="830001"/>
            </a:solidFill>
            <a:prstDash val="solid"/>
            <a:miter lim="800000"/>
            <a:headEnd type="none" w="sm" len="sm"/>
            <a:tailEnd type="none" w="sm" len="sm"/>
          </a:ln>
        </p:spPr>
      </p:cxnSp>
      <p:sp>
        <p:nvSpPr>
          <p:cNvPr id="626" name="Google Shape;626;p91"/>
          <p:cNvSpPr/>
          <p:nvPr/>
        </p:nvSpPr>
        <p:spPr>
          <a:xfrm>
            <a:off x="4501143" y="1045154"/>
            <a:ext cx="1055991" cy="530915"/>
          </a:xfrm>
          <a:prstGeom prst="rect">
            <a:avLst/>
          </a:prstGeom>
          <a:solidFill>
            <a:schemeClr val="lt1">
              <a:alpha val="73725"/>
            </a:schemeClr>
          </a:solidFill>
          <a:ln>
            <a:noFill/>
          </a:ln>
          <a:effectLst>
            <a:outerShdw blurRad="50800" dist="38100" dir="5400000" algn="t" rotWithShape="0">
              <a:srgbClr val="000000">
                <a:alpha val="40000"/>
              </a:srgbClr>
            </a:outerShdw>
          </a:effectLst>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830001"/>
              </a:buClr>
              <a:buSzPts val="1050"/>
              <a:buFont typeface="Arial"/>
              <a:buNone/>
            </a:pPr>
            <a:r>
              <a:rPr lang="en" sz="1050" b="1" i="0" u="none" strike="noStrike" cap="none">
                <a:solidFill>
                  <a:srgbClr val="830001"/>
                </a:solidFill>
                <a:latin typeface="Helvetica Neue Light"/>
                <a:ea typeface="Helvetica Neue Light"/>
                <a:cs typeface="Helvetica Neue Light"/>
                <a:sym typeface="Helvetica Neue Light"/>
              </a:rPr>
              <a:t>1 Puff bar</a:t>
            </a:r>
            <a:endParaRPr/>
          </a:p>
          <a:p>
            <a:pPr marL="0" marR="0" lvl="0" indent="0" algn="ctr" rtl="0">
              <a:lnSpc>
                <a:spcPct val="100000"/>
              </a:lnSpc>
              <a:spcBef>
                <a:spcPts val="0"/>
              </a:spcBef>
              <a:spcAft>
                <a:spcPts val="0"/>
              </a:spcAft>
              <a:buClr>
                <a:srgbClr val="830001"/>
              </a:buClr>
              <a:buSzPts val="900"/>
              <a:buFont typeface="Arial"/>
              <a:buNone/>
            </a:pPr>
            <a:r>
              <a:rPr lang="en" sz="900" b="1" i="0" u="none" strike="noStrike" cap="none">
                <a:solidFill>
                  <a:srgbClr val="830001"/>
                </a:solidFill>
                <a:latin typeface="Helvetica Neue Light"/>
                <a:ea typeface="Helvetica Neue Light"/>
                <a:cs typeface="Helvetica Neue Light"/>
                <a:sym typeface="Helvetica Neue Light"/>
              </a:rPr>
              <a:t>≈50 mg of nicotine</a:t>
            </a:r>
            <a:endParaRPr/>
          </a:p>
        </p:txBody>
      </p:sp>
      <p:cxnSp>
        <p:nvCxnSpPr>
          <p:cNvPr id="627" name="Google Shape;627;p91"/>
          <p:cNvCxnSpPr/>
          <p:nvPr/>
        </p:nvCxnSpPr>
        <p:spPr>
          <a:xfrm>
            <a:off x="6967980" y="1485508"/>
            <a:ext cx="0" cy="242387"/>
          </a:xfrm>
          <a:prstGeom prst="straightConnector1">
            <a:avLst/>
          </a:prstGeom>
          <a:noFill/>
          <a:ln w="19050" cap="flat" cmpd="sng">
            <a:solidFill>
              <a:srgbClr val="830001"/>
            </a:solidFill>
            <a:prstDash val="solid"/>
            <a:miter lim="800000"/>
            <a:headEnd type="none" w="sm" len="sm"/>
            <a:tailEnd type="none" w="sm" len="sm"/>
          </a:ln>
        </p:spPr>
      </p:cxnSp>
      <p:sp>
        <p:nvSpPr>
          <p:cNvPr id="628" name="Google Shape;628;p91"/>
          <p:cNvSpPr/>
          <p:nvPr/>
        </p:nvSpPr>
        <p:spPr>
          <a:xfrm>
            <a:off x="6420445" y="1038846"/>
            <a:ext cx="1055991" cy="530915"/>
          </a:xfrm>
          <a:prstGeom prst="rect">
            <a:avLst/>
          </a:prstGeom>
          <a:solidFill>
            <a:schemeClr val="lt1">
              <a:alpha val="73725"/>
            </a:schemeClr>
          </a:solidFill>
          <a:ln>
            <a:noFill/>
          </a:ln>
          <a:effectLst>
            <a:outerShdw blurRad="50800" dist="38100" dir="5400000" algn="t" rotWithShape="0">
              <a:srgbClr val="000000">
                <a:alpha val="40000"/>
              </a:srgbClr>
            </a:outerShdw>
          </a:effectLst>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830001"/>
              </a:buClr>
              <a:buSzPts val="1050"/>
              <a:buFont typeface="Arial"/>
              <a:buNone/>
            </a:pPr>
            <a:r>
              <a:rPr lang="en" sz="1050" b="1" i="0" u="none" strike="noStrike" cap="none">
                <a:solidFill>
                  <a:srgbClr val="830001"/>
                </a:solidFill>
                <a:latin typeface="Helvetica Neue Light"/>
                <a:ea typeface="Helvetica Neue Light"/>
                <a:cs typeface="Helvetica Neue Light"/>
                <a:sym typeface="Helvetica Neue Light"/>
              </a:rPr>
              <a:t>1 Suorin pod</a:t>
            </a:r>
            <a:endParaRPr/>
          </a:p>
          <a:p>
            <a:pPr marL="0" marR="0" lvl="0" indent="0" algn="ctr" rtl="0">
              <a:lnSpc>
                <a:spcPct val="100000"/>
              </a:lnSpc>
              <a:spcBef>
                <a:spcPts val="0"/>
              </a:spcBef>
              <a:spcAft>
                <a:spcPts val="0"/>
              </a:spcAft>
              <a:buClr>
                <a:srgbClr val="830001"/>
              </a:buClr>
              <a:buSzPts val="900"/>
              <a:buFont typeface="Arial"/>
              <a:buNone/>
            </a:pPr>
            <a:r>
              <a:rPr lang="en" sz="900" b="1" i="0" u="none" strike="noStrike" cap="none">
                <a:solidFill>
                  <a:srgbClr val="830001"/>
                </a:solidFill>
                <a:latin typeface="Helvetica Neue Light"/>
                <a:ea typeface="Helvetica Neue Light"/>
                <a:cs typeface="Helvetica Neue Light"/>
                <a:sym typeface="Helvetica Neue Light"/>
              </a:rPr>
              <a:t>≈90 mg of nicotine</a:t>
            </a:r>
            <a:endParaRPr/>
          </a:p>
        </p:txBody>
      </p:sp>
      <p:sp>
        <p:nvSpPr>
          <p:cNvPr id="629" name="Google Shape;629;p91"/>
          <p:cNvSpPr txBox="1"/>
          <p:nvPr/>
        </p:nvSpPr>
        <p:spPr>
          <a:xfrm>
            <a:off x="5269328" y="6783081"/>
            <a:ext cx="97417" cy="25644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rgbClr val="000000"/>
              </a:solidFill>
              <a:latin typeface="Calibri"/>
              <a:ea typeface="Calibri"/>
              <a:cs typeface="Calibri"/>
              <a:sym typeface="Calibri"/>
            </a:endParaRPr>
          </a:p>
        </p:txBody>
      </p:sp>
      <p:pic>
        <p:nvPicPr>
          <p:cNvPr id="630" name="Google Shape;630;p91" descr="A picture containing indoor, filled&#10;&#10;Description generated with high confidence"/>
          <p:cNvPicPr preferRelativeResize="0"/>
          <p:nvPr/>
        </p:nvPicPr>
        <p:blipFill rotWithShape="1">
          <a:blip r:embed="rId7">
            <a:alphaModFix/>
          </a:blip>
          <a:srcRect/>
          <a:stretch/>
        </p:blipFill>
        <p:spPr>
          <a:xfrm rot="360000">
            <a:off x="1502869" y="4339503"/>
            <a:ext cx="715920" cy="521525"/>
          </a:xfrm>
          <a:prstGeom prst="rect">
            <a:avLst/>
          </a:prstGeom>
          <a:noFill/>
          <a:ln>
            <a:noFill/>
          </a:ln>
        </p:spPr>
      </p:pic>
      <p:pic>
        <p:nvPicPr>
          <p:cNvPr id="631" name="Google Shape;631;p91"/>
          <p:cNvPicPr preferRelativeResize="0"/>
          <p:nvPr/>
        </p:nvPicPr>
        <p:blipFill rotWithShape="1">
          <a:blip r:embed="rId8">
            <a:alphaModFix/>
          </a:blip>
          <a:srcRect/>
          <a:stretch/>
        </p:blipFill>
        <p:spPr>
          <a:xfrm rot="-3044659">
            <a:off x="1874562" y="4359055"/>
            <a:ext cx="262690" cy="103672"/>
          </a:xfrm>
          <a:prstGeom prst="rect">
            <a:avLst/>
          </a:prstGeom>
          <a:noFill/>
          <a:ln>
            <a:noFill/>
          </a:ln>
        </p:spPr>
      </p:pic>
      <p:pic>
        <p:nvPicPr>
          <p:cNvPr id="632" name="Google Shape;632;p91"/>
          <p:cNvPicPr preferRelativeResize="0"/>
          <p:nvPr/>
        </p:nvPicPr>
        <p:blipFill rotWithShape="1">
          <a:blip r:embed="rId9">
            <a:alphaModFix/>
          </a:blip>
          <a:srcRect/>
          <a:stretch/>
        </p:blipFill>
        <p:spPr>
          <a:xfrm>
            <a:off x="1843344" y="4241344"/>
            <a:ext cx="178319" cy="291795"/>
          </a:xfrm>
          <a:prstGeom prst="rect">
            <a:avLst/>
          </a:prstGeom>
          <a:noFill/>
          <a:ln>
            <a:noFill/>
          </a:ln>
        </p:spPr>
      </p:pic>
      <p:pic>
        <p:nvPicPr>
          <p:cNvPr id="633" name="Google Shape;633;p91"/>
          <p:cNvPicPr preferRelativeResize="0"/>
          <p:nvPr/>
        </p:nvPicPr>
        <p:blipFill rotWithShape="1">
          <a:blip r:embed="rId9">
            <a:alphaModFix/>
          </a:blip>
          <a:srcRect/>
          <a:stretch/>
        </p:blipFill>
        <p:spPr>
          <a:xfrm rot="-956065">
            <a:off x="1679094" y="4239679"/>
            <a:ext cx="178319" cy="291795"/>
          </a:xfrm>
          <a:prstGeom prst="rect">
            <a:avLst/>
          </a:prstGeom>
          <a:noFill/>
          <a:ln>
            <a:noFill/>
          </a:ln>
        </p:spPr>
      </p:pic>
      <p:pic>
        <p:nvPicPr>
          <p:cNvPr id="634" name="Google Shape;634;p91"/>
          <p:cNvPicPr preferRelativeResize="0"/>
          <p:nvPr/>
        </p:nvPicPr>
        <p:blipFill rotWithShape="1">
          <a:blip r:embed="rId9">
            <a:alphaModFix/>
          </a:blip>
          <a:srcRect/>
          <a:stretch/>
        </p:blipFill>
        <p:spPr>
          <a:xfrm rot="-1790885">
            <a:off x="1643973" y="4245166"/>
            <a:ext cx="178319" cy="291795"/>
          </a:xfrm>
          <a:prstGeom prst="rect">
            <a:avLst/>
          </a:prstGeom>
          <a:noFill/>
          <a:ln>
            <a:noFill/>
          </a:ln>
        </p:spPr>
      </p:pic>
      <p:pic>
        <p:nvPicPr>
          <p:cNvPr id="635" name="Google Shape;635;p91"/>
          <p:cNvPicPr preferRelativeResize="0"/>
          <p:nvPr/>
        </p:nvPicPr>
        <p:blipFill rotWithShape="1">
          <a:blip r:embed="rId9">
            <a:alphaModFix/>
          </a:blip>
          <a:srcRect/>
          <a:stretch/>
        </p:blipFill>
        <p:spPr>
          <a:xfrm rot="-2784398">
            <a:off x="1567498" y="4274758"/>
            <a:ext cx="178319" cy="291795"/>
          </a:xfrm>
          <a:prstGeom prst="rect">
            <a:avLst/>
          </a:prstGeom>
          <a:noFill/>
          <a:ln>
            <a:noFill/>
          </a:ln>
        </p:spPr>
      </p:pic>
      <p:pic>
        <p:nvPicPr>
          <p:cNvPr id="636" name="Google Shape;636;p91"/>
          <p:cNvPicPr preferRelativeResize="0"/>
          <p:nvPr/>
        </p:nvPicPr>
        <p:blipFill rotWithShape="1">
          <a:blip r:embed="rId9">
            <a:alphaModFix/>
          </a:blip>
          <a:srcRect/>
          <a:stretch/>
        </p:blipFill>
        <p:spPr>
          <a:xfrm rot="529808">
            <a:off x="1901079" y="4252603"/>
            <a:ext cx="178319" cy="291795"/>
          </a:xfrm>
          <a:prstGeom prst="rect">
            <a:avLst/>
          </a:prstGeom>
          <a:noFill/>
          <a:ln>
            <a:noFill/>
          </a:ln>
        </p:spPr>
      </p:pic>
      <p:pic>
        <p:nvPicPr>
          <p:cNvPr id="637" name="Google Shape;637;p91"/>
          <p:cNvPicPr preferRelativeResize="0"/>
          <p:nvPr/>
        </p:nvPicPr>
        <p:blipFill rotWithShape="1">
          <a:blip r:embed="rId9">
            <a:alphaModFix/>
          </a:blip>
          <a:srcRect/>
          <a:stretch/>
        </p:blipFill>
        <p:spPr>
          <a:xfrm rot="-2393823">
            <a:off x="1628469" y="4263417"/>
            <a:ext cx="178319" cy="291795"/>
          </a:xfrm>
          <a:prstGeom prst="rect">
            <a:avLst/>
          </a:prstGeom>
          <a:noFill/>
          <a:ln>
            <a:noFill/>
          </a:ln>
        </p:spPr>
      </p:pic>
      <p:pic>
        <p:nvPicPr>
          <p:cNvPr id="638" name="Google Shape;638;p91"/>
          <p:cNvPicPr preferRelativeResize="0"/>
          <p:nvPr/>
        </p:nvPicPr>
        <p:blipFill rotWithShape="1">
          <a:blip r:embed="rId9">
            <a:alphaModFix/>
          </a:blip>
          <a:srcRect/>
          <a:stretch/>
        </p:blipFill>
        <p:spPr>
          <a:xfrm>
            <a:off x="1764660" y="4240354"/>
            <a:ext cx="178319" cy="291795"/>
          </a:xfrm>
          <a:prstGeom prst="rect">
            <a:avLst/>
          </a:prstGeom>
          <a:noFill/>
          <a:ln>
            <a:noFill/>
          </a:ln>
        </p:spPr>
      </p:pic>
      <p:pic>
        <p:nvPicPr>
          <p:cNvPr id="639" name="Google Shape;639;p91"/>
          <p:cNvPicPr preferRelativeResize="0"/>
          <p:nvPr/>
        </p:nvPicPr>
        <p:blipFill rotWithShape="1">
          <a:blip r:embed="rId9">
            <a:alphaModFix/>
          </a:blip>
          <a:srcRect/>
          <a:stretch/>
        </p:blipFill>
        <p:spPr>
          <a:xfrm rot="-2534725">
            <a:off x="1534567" y="4302715"/>
            <a:ext cx="178319" cy="291795"/>
          </a:xfrm>
          <a:prstGeom prst="rect">
            <a:avLst/>
          </a:prstGeom>
          <a:noFill/>
          <a:ln>
            <a:noFill/>
          </a:ln>
        </p:spPr>
      </p:pic>
      <p:pic>
        <p:nvPicPr>
          <p:cNvPr id="640" name="Google Shape;640;p91"/>
          <p:cNvPicPr preferRelativeResize="0"/>
          <p:nvPr/>
        </p:nvPicPr>
        <p:blipFill rotWithShape="1">
          <a:blip r:embed="rId9">
            <a:alphaModFix/>
          </a:blip>
          <a:srcRect/>
          <a:stretch/>
        </p:blipFill>
        <p:spPr>
          <a:xfrm rot="-4459520">
            <a:off x="1575676" y="4365895"/>
            <a:ext cx="178319" cy="291795"/>
          </a:xfrm>
          <a:prstGeom prst="rect">
            <a:avLst/>
          </a:prstGeom>
          <a:noFill/>
          <a:ln>
            <a:noFill/>
          </a:ln>
        </p:spPr>
      </p:pic>
      <p:pic>
        <p:nvPicPr>
          <p:cNvPr id="641" name="Google Shape;641;p91"/>
          <p:cNvPicPr preferRelativeResize="0"/>
          <p:nvPr/>
        </p:nvPicPr>
        <p:blipFill rotWithShape="1">
          <a:blip r:embed="rId9">
            <a:alphaModFix/>
          </a:blip>
          <a:srcRect/>
          <a:stretch/>
        </p:blipFill>
        <p:spPr>
          <a:xfrm rot="1069370">
            <a:off x="1955694" y="4273606"/>
            <a:ext cx="178319" cy="291795"/>
          </a:xfrm>
          <a:prstGeom prst="rect">
            <a:avLst/>
          </a:prstGeom>
          <a:noFill/>
          <a:ln>
            <a:noFill/>
          </a:ln>
        </p:spPr>
      </p:pic>
      <p:pic>
        <p:nvPicPr>
          <p:cNvPr id="642" name="Google Shape;642;p91"/>
          <p:cNvPicPr preferRelativeResize="0"/>
          <p:nvPr/>
        </p:nvPicPr>
        <p:blipFill rotWithShape="1">
          <a:blip r:embed="rId9">
            <a:alphaModFix/>
          </a:blip>
          <a:srcRect/>
          <a:stretch/>
        </p:blipFill>
        <p:spPr>
          <a:xfrm rot="1968989">
            <a:off x="2045023" y="4311727"/>
            <a:ext cx="178319" cy="291794"/>
          </a:xfrm>
          <a:prstGeom prst="rect">
            <a:avLst/>
          </a:prstGeom>
          <a:noFill/>
          <a:ln>
            <a:noFill/>
          </a:ln>
        </p:spPr>
      </p:pic>
      <p:pic>
        <p:nvPicPr>
          <p:cNvPr id="643" name="Google Shape;643;p91"/>
          <p:cNvPicPr preferRelativeResize="0"/>
          <p:nvPr/>
        </p:nvPicPr>
        <p:blipFill rotWithShape="1">
          <a:blip r:embed="rId9">
            <a:alphaModFix/>
          </a:blip>
          <a:srcRect/>
          <a:stretch/>
        </p:blipFill>
        <p:spPr>
          <a:xfrm>
            <a:off x="1808365" y="4187029"/>
            <a:ext cx="178319" cy="291795"/>
          </a:xfrm>
          <a:prstGeom prst="rect">
            <a:avLst/>
          </a:prstGeom>
          <a:noFill/>
          <a:ln>
            <a:noFill/>
          </a:ln>
        </p:spPr>
      </p:pic>
      <p:pic>
        <p:nvPicPr>
          <p:cNvPr id="644" name="Google Shape;644;p91"/>
          <p:cNvPicPr preferRelativeResize="0"/>
          <p:nvPr/>
        </p:nvPicPr>
        <p:blipFill rotWithShape="1">
          <a:blip r:embed="rId9">
            <a:alphaModFix/>
          </a:blip>
          <a:srcRect/>
          <a:stretch/>
        </p:blipFill>
        <p:spPr>
          <a:xfrm rot="3685526">
            <a:off x="1799643" y="4343176"/>
            <a:ext cx="178319" cy="291795"/>
          </a:xfrm>
          <a:prstGeom prst="rect">
            <a:avLst/>
          </a:prstGeom>
          <a:noFill/>
          <a:ln>
            <a:noFill/>
          </a:ln>
        </p:spPr>
      </p:pic>
      <p:pic>
        <p:nvPicPr>
          <p:cNvPr id="645" name="Google Shape;645;p91"/>
          <p:cNvPicPr preferRelativeResize="0"/>
          <p:nvPr/>
        </p:nvPicPr>
        <p:blipFill rotWithShape="1">
          <a:blip r:embed="rId9">
            <a:alphaModFix/>
          </a:blip>
          <a:srcRect/>
          <a:stretch/>
        </p:blipFill>
        <p:spPr>
          <a:xfrm rot="-673895">
            <a:off x="1721157" y="4222578"/>
            <a:ext cx="178319" cy="291795"/>
          </a:xfrm>
          <a:prstGeom prst="rect">
            <a:avLst/>
          </a:prstGeom>
          <a:noFill/>
          <a:ln>
            <a:noFill/>
          </a:ln>
        </p:spPr>
      </p:pic>
      <p:pic>
        <p:nvPicPr>
          <p:cNvPr id="646" name="Google Shape;646;p91"/>
          <p:cNvPicPr preferRelativeResize="0"/>
          <p:nvPr/>
        </p:nvPicPr>
        <p:blipFill rotWithShape="1">
          <a:blip r:embed="rId9">
            <a:alphaModFix/>
          </a:blip>
          <a:srcRect/>
          <a:stretch/>
        </p:blipFill>
        <p:spPr>
          <a:xfrm rot="1570462">
            <a:off x="1984874" y="4262224"/>
            <a:ext cx="178319" cy="344676"/>
          </a:xfrm>
          <a:prstGeom prst="rect">
            <a:avLst/>
          </a:prstGeom>
          <a:noFill/>
          <a:ln>
            <a:noFill/>
          </a:ln>
        </p:spPr>
      </p:pic>
      <p:pic>
        <p:nvPicPr>
          <p:cNvPr id="647" name="Google Shape;647;p91"/>
          <p:cNvPicPr preferRelativeResize="0"/>
          <p:nvPr/>
        </p:nvPicPr>
        <p:blipFill rotWithShape="1">
          <a:blip r:embed="rId9">
            <a:alphaModFix/>
          </a:blip>
          <a:srcRect/>
          <a:stretch/>
        </p:blipFill>
        <p:spPr>
          <a:xfrm rot="-3233546">
            <a:off x="1435447" y="4545008"/>
            <a:ext cx="178319" cy="291795"/>
          </a:xfrm>
          <a:prstGeom prst="rect">
            <a:avLst/>
          </a:prstGeom>
          <a:noFill/>
          <a:ln>
            <a:noFill/>
          </a:ln>
        </p:spPr>
      </p:pic>
      <p:pic>
        <p:nvPicPr>
          <p:cNvPr id="648" name="Google Shape;648;p91"/>
          <p:cNvPicPr preferRelativeResize="0"/>
          <p:nvPr/>
        </p:nvPicPr>
        <p:blipFill rotWithShape="1">
          <a:blip r:embed="rId9">
            <a:alphaModFix/>
          </a:blip>
          <a:srcRect/>
          <a:stretch/>
        </p:blipFill>
        <p:spPr>
          <a:xfrm rot="-350205">
            <a:off x="1722423" y="4327205"/>
            <a:ext cx="178319" cy="291795"/>
          </a:xfrm>
          <a:prstGeom prst="rect">
            <a:avLst/>
          </a:prstGeom>
          <a:noFill/>
          <a:ln>
            <a:noFill/>
          </a:ln>
        </p:spPr>
      </p:pic>
      <p:pic>
        <p:nvPicPr>
          <p:cNvPr id="649" name="Google Shape;649;p91"/>
          <p:cNvPicPr preferRelativeResize="0"/>
          <p:nvPr/>
        </p:nvPicPr>
        <p:blipFill rotWithShape="1">
          <a:blip r:embed="rId10">
            <a:alphaModFix/>
          </a:blip>
          <a:srcRect l="58310" r="28167"/>
          <a:stretch/>
        </p:blipFill>
        <p:spPr>
          <a:xfrm rot="2639087">
            <a:off x="4960904" y="1561631"/>
            <a:ext cx="188933" cy="1397241"/>
          </a:xfrm>
          <a:prstGeom prst="rect">
            <a:avLst/>
          </a:prstGeom>
          <a:noFill/>
          <a:ln>
            <a:noFill/>
          </a:ln>
        </p:spPr>
      </p:pic>
      <p:pic>
        <p:nvPicPr>
          <p:cNvPr id="650" name="Google Shape;650;p91"/>
          <p:cNvPicPr preferRelativeResize="0"/>
          <p:nvPr/>
        </p:nvPicPr>
        <p:blipFill rotWithShape="1">
          <a:blip r:embed="rId9">
            <a:alphaModFix/>
          </a:blip>
          <a:srcRect/>
          <a:stretch/>
        </p:blipFill>
        <p:spPr>
          <a:xfrm rot="-2039311">
            <a:off x="1621914" y="4316334"/>
            <a:ext cx="178319" cy="291795"/>
          </a:xfrm>
          <a:prstGeom prst="rect">
            <a:avLst/>
          </a:prstGeom>
          <a:noFill/>
          <a:ln>
            <a:noFill/>
          </a:ln>
        </p:spPr>
      </p:pic>
      <p:pic>
        <p:nvPicPr>
          <p:cNvPr id="651" name="Google Shape;651;p91"/>
          <p:cNvPicPr preferRelativeResize="0"/>
          <p:nvPr/>
        </p:nvPicPr>
        <p:blipFill rotWithShape="1">
          <a:blip r:embed="rId9">
            <a:alphaModFix/>
          </a:blip>
          <a:srcRect/>
          <a:stretch/>
        </p:blipFill>
        <p:spPr>
          <a:xfrm rot="3076280">
            <a:off x="2092040" y="4546883"/>
            <a:ext cx="178319" cy="291794"/>
          </a:xfrm>
          <a:prstGeom prst="rect">
            <a:avLst/>
          </a:prstGeom>
          <a:noFill/>
          <a:ln>
            <a:noFill/>
          </a:ln>
        </p:spPr>
      </p:pic>
      <p:pic>
        <p:nvPicPr>
          <p:cNvPr id="652" name="Google Shape;652;p91"/>
          <p:cNvPicPr preferRelativeResize="0"/>
          <p:nvPr/>
        </p:nvPicPr>
        <p:blipFill rotWithShape="1">
          <a:blip r:embed="rId11">
            <a:alphaModFix/>
          </a:blip>
          <a:srcRect/>
          <a:stretch/>
        </p:blipFill>
        <p:spPr>
          <a:xfrm>
            <a:off x="6259711" y="41662"/>
            <a:ext cx="999872" cy="641709"/>
          </a:xfrm>
          <a:prstGeom prst="rect">
            <a:avLst/>
          </a:prstGeom>
          <a:noFill/>
          <a:ln>
            <a:noFill/>
          </a:ln>
        </p:spPr>
      </p:pic>
      <p:pic>
        <p:nvPicPr>
          <p:cNvPr id="653" name="Google Shape;653;p91" descr="A picture containing indoor, filled&#10;&#10;Description generated with high confidence"/>
          <p:cNvPicPr preferRelativeResize="0"/>
          <p:nvPr/>
        </p:nvPicPr>
        <p:blipFill rotWithShape="1">
          <a:blip r:embed="rId7">
            <a:alphaModFix/>
          </a:blip>
          <a:srcRect/>
          <a:stretch/>
        </p:blipFill>
        <p:spPr>
          <a:xfrm rot="360000">
            <a:off x="2834700" y="4169495"/>
            <a:ext cx="1045623" cy="761704"/>
          </a:xfrm>
          <a:prstGeom prst="rect">
            <a:avLst/>
          </a:prstGeom>
          <a:noFill/>
          <a:ln>
            <a:noFill/>
          </a:ln>
        </p:spPr>
      </p:pic>
      <p:pic>
        <p:nvPicPr>
          <p:cNvPr id="654" name="Google Shape;654;p91"/>
          <p:cNvPicPr preferRelativeResize="0"/>
          <p:nvPr/>
        </p:nvPicPr>
        <p:blipFill rotWithShape="1">
          <a:blip r:embed="rId9">
            <a:alphaModFix/>
          </a:blip>
          <a:srcRect/>
          <a:stretch/>
        </p:blipFill>
        <p:spPr>
          <a:xfrm rot="3076280">
            <a:off x="3657907" y="4271220"/>
            <a:ext cx="178319" cy="291794"/>
          </a:xfrm>
          <a:prstGeom prst="rect">
            <a:avLst/>
          </a:prstGeom>
          <a:noFill/>
          <a:ln>
            <a:noFill/>
          </a:ln>
        </p:spPr>
      </p:pic>
      <p:pic>
        <p:nvPicPr>
          <p:cNvPr id="655" name="Google Shape;655;p91"/>
          <p:cNvPicPr preferRelativeResize="0"/>
          <p:nvPr/>
        </p:nvPicPr>
        <p:blipFill rotWithShape="1">
          <a:blip r:embed="rId9">
            <a:alphaModFix/>
          </a:blip>
          <a:srcRect/>
          <a:stretch/>
        </p:blipFill>
        <p:spPr>
          <a:xfrm rot="3814346">
            <a:off x="3427508" y="4256499"/>
            <a:ext cx="178319" cy="291794"/>
          </a:xfrm>
          <a:prstGeom prst="rect">
            <a:avLst/>
          </a:prstGeom>
          <a:noFill/>
          <a:ln>
            <a:noFill/>
          </a:ln>
        </p:spPr>
      </p:pic>
      <p:pic>
        <p:nvPicPr>
          <p:cNvPr id="656" name="Google Shape;656;p91"/>
          <p:cNvPicPr preferRelativeResize="0"/>
          <p:nvPr/>
        </p:nvPicPr>
        <p:blipFill rotWithShape="1">
          <a:blip r:embed="rId9">
            <a:alphaModFix/>
          </a:blip>
          <a:srcRect/>
          <a:stretch/>
        </p:blipFill>
        <p:spPr>
          <a:xfrm rot="4370241">
            <a:off x="3522972" y="4330659"/>
            <a:ext cx="178319" cy="291794"/>
          </a:xfrm>
          <a:prstGeom prst="rect">
            <a:avLst/>
          </a:prstGeom>
          <a:noFill/>
          <a:ln>
            <a:noFill/>
          </a:ln>
        </p:spPr>
      </p:pic>
      <p:pic>
        <p:nvPicPr>
          <p:cNvPr id="657" name="Google Shape;657;p91"/>
          <p:cNvPicPr preferRelativeResize="0"/>
          <p:nvPr/>
        </p:nvPicPr>
        <p:blipFill rotWithShape="1">
          <a:blip r:embed="rId9">
            <a:alphaModFix/>
          </a:blip>
          <a:srcRect/>
          <a:stretch/>
        </p:blipFill>
        <p:spPr>
          <a:xfrm rot="5004831">
            <a:off x="3550957" y="4379213"/>
            <a:ext cx="178319" cy="291794"/>
          </a:xfrm>
          <a:prstGeom prst="rect">
            <a:avLst/>
          </a:prstGeom>
          <a:noFill/>
          <a:ln>
            <a:noFill/>
          </a:ln>
        </p:spPr>
      </p:pic>
      <p:pic>
        <p:nvPicPr>
          <p:cNvPr id="658" name="Google Shape;658;p91"/>
          <p:cNvPicPr preferRelativeResize="0"/>
          <p:nvPr/>
        </p:nvPicPr>
        <p:blipFill rotWithShape="1">
          <a:blip r:embed="rId9">
            <a:alphaModFix/>
          </a:blip>
          <a:srcRect/>
          <a:stretch/>
        </p:blipFill>
        <p:spPr>
          <a:xfrm rot="5400000">
            <a:off x="2937848" y="4703115"/>
            <a:ext cx="178319" cy="291794"/>
          </a:xfrm>
          <a:prstGeom prst="rect">
            <a:avLst/>
          </a:prstGeom>
          <a:noFill/>
          <a:ln>
            <a:noFill/>
          </a:ln>
        </p:spPr>
      </p:pic>
      <p:pic>
        <p:nvPicPr>
          <p:cNvPr id="659" name="Google Shape;659;p91"/>
          <p:cNvPicPr preferRelativeResize="0"/>
          <p:nvPr/>
        </p:nvPicPr>
        <p:blipFill rotWithShape="1">
          <a:blip r:embed="rId9">
            <a:alphaModFix/>
          </a:blip>
          <a:srcRect/>
          <a:stretch/>
        </p:blipFill>
        <p:spPr>
          <a:xfrm rot="2498051">
            <a:off x="3583189" y="4188264"/>
            <a:ext cx="178319" cy="291794"/>
          </a:xfrm>
          <a:prstGeom prst="rect">
            <a:avLst/>
          </a:prstGeom>
          <a:noFill/>
          <a:ln>
            <a:noFill/>
          </a:ln>
        </p:spPr>
      </p:pic>
      <p:pic>
        <p:nvPicPr>
          <p:cNvPr id="660" name="Google Shape;660;p91"/>
          <p:cNvPicPr preferRelativeResize="0"/>
          <p:nvPr/>
        </p:nvPicPr>
        <p:blipFill rotWithShape="1">
          <a:blip r:embed="rId9">
            <a:alphaModFix/>
          </a:blip>
          <a:srcRect/>
          <a:stretch/>
        </p:blipFill>
        <p:spPr>
          <a:xfrm rot="933858">
            <a:off x="3299105" y="4090635"/>
            <a:ext cx="178319" cy="291794"/>
          </a:xfrm>
          <a:prstGeom prst="rect">
            <a:avLst/>
          </a:prstGeom>
          <a:noFill/>
          <a:ln>
            <a:noFill/>
          </a:ln>
        </p:spPr>
      </p:pic>
      <p:pic>
        <p:nvPicPr>
          <p:cNvPr id="661" name="Google Shape;661;p91"/>
          <p:cNvPicPr preferRelativeResize="0"/>
          <p:nvPr/>
        </p:nvPicPr>
        <p:blipFill rotWithShape="1">
          <a:blip r:embed="rId9">
            <a:alphaModFix/>
          </a:blip>
          <a:srcRect/>
          <a:stretch/>
        </p:blipFill>
        <p:spPr>
          <a:xfrm rot="1709195">
            <a:off x="3328355" y="4158809"/>
            <a:ext cx="178319" cy="291794"/>
          </a:xfrm>
          <a:prstGeom prst="rect">
            <a:avLst/>
          </a:prstGeom>
          <a:noFill/>
          <a:ln>
            <a:noFill/>
          </a:ln>
        </p:spPr>
      </p:pic>
      <p:pic>
        <p:nvPicPr>
          <p:cNvPr id="662" name="Google Shape;662;p91"/>
          <p:cNvPicPr preferRelativeResize="0"/>
          <p:nvPr/>
        </p:nvPicPr>
        <p:blipFill rotWithShape="1">
          <a:blip r:embed="rId9">
            <a:alphaModFix/>
          </a:blip>
          <a:srcRect/>
          <a:stretch/>
        </p:blipFill>
        <p:spPr>
          <a:xfrm rot="-235480">
            <a:off x="3004773" y="4124663"/>
            <a:ext cx="178319" cy="291794"/>
          </a:xfrm>
          <a:prstGeom prst="rect">
            <a:avLst/>
          </a:prstGeom>
          <a:noFill/>
          <a:ln>
            <a:noFill/>
          </a:ln>
        </p:spPr>
      </p:pic>
      <p:pic>
        <p:nvPicPr>
          <p:cNvPr id="663" name="Google Shape;663;p91"/>
          <p:cNvPicPr preferRelativeResize="0"/>
          <p:nvPr/>
        </p:nvPicPr>
        <p:blipFill rotWithShape="1">
          <a:blip r:embed="rId9">
            <a:alphaModFix/>
          </a:blip>
          <a:srcRect/>
          <a:stretch/>
        </p:blipFill>
        <p:spPr>
          <a:xfrm rot="4620837">
            <a:off x="3704432" y="4675776"/>
            <a:ext cx="178319" cy="291794"/>
          </a:xfrm>
          <a:prstGeom prst="rect">
            <a:avLst/>
          </a:prstGeom>
          <a:noFill/>
          <a:ln>
            <a:noFill/>
          </a:ln>
        </p:spPr>
      </p:pic>
      <p:pic>
        <p:nvPicPr>
          <p:cNvPr id="664" name="Google Shape;664;p91"/>
          <p:cNvPicPr preferRelativeResize="0"/>
          <p:nvPr/>
        </p:nvPicPr>
        <p:blipFill rotWithShape="1">
          <a:blip r:embed="rId9">
            <a:alphaModFix/>
          </a:blip>
          <a:srcRect/>
          <a:stretch/>
        </p:blipFill>
        <p:spPr>
          <a:xfrm rot="953678">
            <a:off x="3890618" y="4414126"/>
            <a:ext cx="178319" cy="291794"/>
          </a:xfrm>
          <a:prstGeom prst="rect">
            <a:avLst/>
          </a:prstGeom>
          <a:noFill/>
          <a:ln>
            <a:noFill/>
          </a:ln>
        </p:spPr>
      </p:pic>
      <p:pic>
        <p:nvPicPr>
          <p:cNvPr id="665" name="Google Shape;665;p91"/>
          <p:cNvPicPr preferRelativeResize="0"/>
          <p:nvPr/>
        </p:nvPicPr>
        <p:blipFill rotWithShape="1">
          <a:blip r:embed="rId9">
            <a:alphaModFix/>
          </a:blip>
          <a:srcRect/>
          <a:stretch/>
        </p:blipFill>
        <p:spPr>
          <a:xfrm rot="-270748">
            <a:off x="3068955" y="4055818"/>
            <a:ext cx="178319" cy="291794"/>
          </a:xfrm>
          <a:prstGeom prst="rect">
            <a:avLst/>
          </a:prstGeom>
          <a:noFill/>
          <a:ln>
            <a:noFill/>
          </a:ln>
        </p:spPr>
      </p:pic>
      <p:pic>
        <p:nvPicPr>
          <p:cNvPr id="666" name="Google Shape;666;p91"/>
          <p:cNvPicPr preferRelativeResize="0"/>
          <p:nvPr/>
        </p:nvPicPr>
        <p:blipFill rotWithShape="1">
          <a:blip r:embed="rId9">
            <a:alphaModFix/>
          </a:blip>
          <a:srcRect/>
          <a:stretch/>
        </p:blipFill>
        <p:spPr>
          <a:xfrm rot="-780864">
            <a:off x="3248199" y="4087161"/>
            <a:ext cx="178319" cy="291794"/>
          </a:xfrm>
          <a:prstGeom prst="rect">
            <a:avLst/>
          </a:prstGeom>
          <a:noFill/>
          <a:ln>
            <a:noFill/>
          </a:ln>
        </p:spPr>
      </p:pic>
      <p:pic>
        <p:nvPicPr>
          <p:cNvPr id="667" name="Google Shape;667;p91"/>
          <p:cNvPicPr preferRelativeResize="0"/>
          <p:nvPr/>
        </p:nvPicPr>
        <p:blipFill rotWithShape="1">
          <a:blip r:embed="rId9">
            <a:alphaModFix/>
          </a:blip>
          <a:srcRect/>
          <a:stretch/>
        </p:blipFill>
        <p:spPr>
          <a:xfrm rot="-1266311">
            <a:off x="3188185" y="4038577"/>
            <a:ext cx="178319" cy="291794"/>
          </a:xfrm>
          <a:prstGeom prst="rect">
            <a:avLst/>
          </a:prstGeom>
          <a:noFill/>
          <a:ln>
            <a:noFill/>
          </a:ln>
        </p:spPr>
      </p:pic>
      <p:pic>
        <p:nvPicPr>
          <p:cNvPr id="668" name="Google Shape;668;p91"/>
          <p:cNvPicPr preferRelativeResize="0"/>
          <p:nvPr/>
        </p:nvPicPr>
        <p:blipFill rotWithShape="1">
          <a:blip r:embed="rId9">
            <a:alphaModFix/>
          </a:blip>
          <a:srcRect/>
          <a:stretch/>
        </p:blipFill>
        <p:spPr>
          <a:xfrm rot="-3358927">
            <a:off x="2920217" y="4327206"/>
            <a:ext cx="178319" cy="291794"/>
          </a:xfrm>
          <a:prstGeom prst="rect">
            <a:avLst/>
          </a:prstGeom>
          <a:noFill/>
          <a:ln>
            <a:noFill/>
          </a:ln>
        </p:spPr>
      </p:pic>
      <p:pic>
        <p:nvPicPr>
          <p:cNvPr id="669" name="Google Shape;669;p91"/>
          <p:cNvPicPr preferRelativeResize="0"/>
          <p:nvPr/>
        </p:nvPicPr>
        <p:blipFill rotWithShape="1">
          <a:blip r:embed="rId9">
            <a:alphaModFix/>
          </a:blip>
          <a:srcRect/>
          <a:stretch/>
        </p:blipFill>
        <p:spPr>
          <a:xfrm rot="-2498674">
            <a:off x="2977311" y="4201823"/>
            <a:ext cx="178319" cy="291794"/>
          </a:xfrm>
          <a:prstGeom prst="rect">
            <a:avLst/>
          </a:prstGeom>
          <a:noFill/>
          <a:ln>
            <a:noFill/>
          </a:ln>
        </p:spPr>
      </p:pic>
      <p:pic>
        <p:nvPicPr>
          <p:cNvPr id="670" name="Google Shape;670;p91"/>
          <p:cNvPicPr preferRelativeResize="0"/>
          <p:nvPr/>
        </p:nvPicPr>
        <p:blipFill rotWithShape="1">
          <a:blip r:embed="rId9">
            <a:alphaModFix/>
          </a:blip>
          <a:srcRect/>
          <a:stretch/>
        </p:blipFill>
        <p:spPr>
          <a:xfrm rot="-1934524">
            <a:off x="3171967" y="4115352"/>
            <a:ext cx="178319" cy="291794"/>
          </a:xfrm>
          <a:prstGeom prst="rect">
            <a:avLst/>
          </a:prstGeom>
          <a:noFill/>
          <a:ln>
            <a:noFill/>
          </a:ln>
        </p:spPr>
      </p:pic>
      <p:pic>
        <p:nvPicPr>
          <p:cNvPr id="671" name="Google Shape;671;p91"/>
          <p:cNvPicPr preferRelativeResize="0"/>
          <p:nvPr/>
        </p:nvPicPr>
        <p:blipFill rotWithShape="1">
          <a:blip r:embed="rId9">
            <a:alphaModFix/>
          </a:blip>
          <a:srcRect/>
          <a:stretch/>
        </p:blipFill>
        <p:spPr>
          <a:xfrm rot="-1386891">
            <a:off x="3074204" y="4195405"/>
            <a:ext cx="178319" cy="291794"/>
          </a:xfrm>
          <a:prstGeom prst="rect">
            <a:avLst/>
          </a:prstGeom>
          <a:noFill/>
          <a:ln>
            <a:noFill/>
          </a:ln>
        </p:spPr>
      </p:pic>
      <p:pic>
        <p:nvPicPr>
          <p:cNvPr id="672" name="Google Shape;672;p91"/>
          <p:cNvPicPr preferRelativeResize="0"/>
          <p:nvPr/>
        </p:nvPicPr>
        <p:blipFill rotWithShape="1">
          <a:blip r:embed="rId9">
            <a:alphaModFix/>
          </a:blip>
          <a:srcRect/>
          <a:stretch/>
        </p:blipFill>
        <p:spPr>
          <a:xfrm rot="-3955720">
            <a:off x="3098522" y="4348248"/>
            <a:ext cx="178319" cy="291794"/>
          </a:xfrm>
          <a:prstGeom prst="rect">
            <a:avLst/>
          </a:prstGeom>
          <a:noFill/>
          <a:ln>
            <a:noFill/>
          </a:ln>
        </p:spPr>
      </p:pic>
      <p:pic>
        <p:nvPicPr>
          <p:cNvPr id="673" name="Google Shape;673;p91"/>
          <p:cNvPicPr preferRelativeResize="0"/>
          <p:nvPr/>
        </p:nvPicPr>
        <p:blipFill rotWithShape="1">
          <a:blip r:embed="rId9">
            <a:alphaModFix/>
          </a:blip>
          <a:srcRect/>
          <a:stretch/>
        </p:blipFill>
        <p:spPr>
          <a:xfrm rot="-4458807">
            <a:off x="2998096" y="4244405"/>
            <a:ext cx="178319" cy="291794"/>
          </a:xfrm>
          <a:prstGeom prst="rect">
            <a:avLst/>
          </a:prstGeom>
          <a:noFill/>
          <a:ln>
            <a:noFill/>
          </a:ln>
        </p:spPr>
      </p:pic>
      <p:pic>
        <p:nvPicPr>
          <p:cNvPr id="674" name="Google Shape;674;p91"/>
          <p:cNvPicPr preferRelativeResize="0"/>
          <p:nvPr/>
        </p:nvPicPr>
        <p:blipFill rotWithShape="1">
          <a:blip r:embed="rId9">
            <a:alphaModFix/>
          </a:blip>
          <a:srcRect/>
          <a:stretch/>
        </p:blipFill>
        <p:spPr>
          <a:xfrm rot="-5074190">
            <a:off x="2789929" y="4605151"/>
            <a:ext cx="178319" cy="291794"/>
          </a:xfrm>
          <a:prstGeom prst="rect">
            <a:avLst/>
          </a:prstGeom>
          <a:noFill/>
          <a:ln>
            <a:noFill/>
          </a:ln>
        </p:spPr>
      </p:pic>
      <p:pic>
        <p:nvPicPr>
          <p:cNvPr id="675" name="Google Shape;675;p91"/>
          <p:cNvPicPr preferRelativeResize="0"/>
          <p:nvPr/>
        </p:nvPicPr>
        <p:blipFill rotWithShape="1">
          <a:blip r:embed="rId9">
            <a:alphaModFix/>
          </a:blip>
          <a:srcRect/>
          <a:stretch/>
        </p:blipFill>
        <p:spPr>
          <a:xfrm rot="3596557">
            <a:off x="3399369" y="4219332"/>
            <a:ext cx="178319" cy="291794"/>
          </a:xfrm>
          <a:prstGeom prst="rect">
            <a:avLst/>
          </a:prstGeom>
          <a:noFill/>
          <a:ln>
            <a:noFill/>
          </a:ln>
        </p:spPr>
      </p:pic>
      <p:pic>
        <p:nvPicPr>
          <p:cNvPr id="676" name="Google Shape;676;p91"/>
          <p:cNvPicPr preferRelativeResize="0"/>
          <p:nvPr/>
        </p:nvPicPr>
        <p:blipFill rotWithShape="1">
          <a:blip r:embed="rId9">
            <a:alphaModFix/>
          </a:blip>
          <a:srcRect/>
          <a:stretch/>
        </p:blipFill>
        <p:spPr>
          <a:xfrm rot="620485">
            <a:off x="3268810" y="4189508"/>
            <a:ext cx="178319" cy="291794"/>
          </a:xfrm>
          <a:prstGeom prst="rect">
            <a:avLst/>
          </a:prstGeom>
          <a:noFill/>
          <a:ln>
            <a:noFill/>
          </a:ln>
        </p:spPr>
      </p:pic>
      <p:pic>
        <p:nvPicPr>
          <p:cNvPr id="677" name="Google Shape;677;p91"/>
          <p:cNvPicPr preferRelativeResize="0"/>
          <p:nvPr/>
        </p:nvPicPr>
        <p:blipFill rotWithShape="1">
          <a:blip r:embed="rId9">
            <a:alphaModFix/>
          </a:blip>
          <a:srcRect/>
          <a:stretch/>
        </p:blipFill>
        <p:spPr>
          <a:xfrm rot="2807701">
            <a:off x="3447229" y="4110633"/>
            <a:ext cx="178319" cy="291794"/>
          </a:xfrm>
          <a:prstGeom prst="rect">
            <a:avLst/>
          </a:prstGeom>
          <a:noFill/>
          <a:ln>
            <a:noFill/>
          </a:ln>
        </p:spPr>
      </p:pic>
      <p:pic>
        <p:nvPicPr>
          <p:cNvPr id="678" name="Google Shape;678;p91"/>
          <p:cNvPicPr preferRelativeResize="0"/>
          <p:nvPr/>
        </p:nvPicPr>
        <p:blipFill rotWithShape="1">
          <a:blip r:embed="rId9">
            <a:alphaModFix/>
          </a:blip>
          <a:srcRect/>
          <a:stretch/>
        </p:blipFill>
        <p:spPr>
          <a:xfrm rot="-156452">
            <a:off x="3558754" y="4127415"/>
            <a:ext cx="178319" cy="291794"/>
          </a:xfrm>
          <a:prstGeom prst="rect">
            <a:avLst/>
          </a:prstGeom>
          <a:noFill/>
          <a:ln>
            <a:noFill/>
          </a:ln>
        </p:spPr>
      </p:pic>
      <p:pic>
        <p:nvPicPr>
          <p:cNvPr id="679" name="Google Shape;679;p91"/>
          <p:cNvPicPr preferRelativeResize="0"/>
          <p:nvPr/>
        </p:nvPicPr>
        <p:blipFill rotWithShape="1">
          <a:blip r:embed="rId9">
            <a:alphaModFix/>
          </a:blip>
          <a:srcRect/>
          <a:stretch/>
        </p:blipFill>
        <p:spPr>
          <a:xfrm rot="1098506">
            <a:off x="3410937" y="4102278"/>
            <a:ext cx="178319" cy="291794"/>
          </a:xfrm>
          <a:prstGeom prst="rect">
            <a:avLst/>
          </a:prstGeom>
          <a:noFill/>
          <a:ln>
            <a:noFill/>
          </a:ln>
        </p:spPr>
      </p:pic>
      <p:pic>
        <p:nvPicPr>
          <p:cNvPr id="680" name="Google Shape;680;p91"/>
          <p:cNvPicPr preferRelativeResize="0"/>
          <p:nvPr/>
        </p:nvPicPr>
        <p:blipFill rotWithShape="1">
          <a:blip r:embed="rId9">
            <a:alphaModFix/>
          </a:blip>
          <a:srcRect/>
          <a:stretch/>
        </p:blipFill>
        <p:spPr>
          <a:xfrm rot="-1991634">
            <a:off x="3134517" y="4167767"/>
            <a:ext cx="178319" cy="291794"/>
          </a:xfrm>
          <a:prstGeom prst="rect">
            <a:avLst/>
          </a:prstGeom>
          <a:noFill/>
          <a:ln>
            <a:noFill/>
          </a:ln>
        </p:spPr>
      </p:pic>
      <p:pic>
        <p:nvPicPr>
          <p:cNvPr id="681" name="Google Shape;681;p91"/>
          <p:cNvPicPr preferRelativeResize="0"/>
          <p:nvPr/>
        </p:nvPicPr>
        <p:blipFill rotWithShape="1">
          <a:blip r:embed="rId9">
            <a:alphaModFix/>
          </a:blip>
          <a:srcRect/>
          <a:stretch/>
        </p:blipFill>
        <p:spPr>
          <a:xfrm rot="-3078036">
            <a:off x="2961687" y="4115623"/>
            <a:ext cx="178319" cy="291794"/>
          </a:xfrm>
          <a:prstGeom prst="rect">
            <a:avLst/>
          </a:prstGeom>
          <a:noFill/>
          <a:ln>
            <a:noFill/>
          </a:ln>
        </p:spPr>
      </p:pic>
      <p:pic>
        <p:nvPicPr>
          <p:cNvPr id="682" name="Google Shape;682;p91"/>
          <p:cNvPicPr preferRelativeResize="0"/>
          <p:nvPr/>
        </p:nvPicPr>
        <p:blipFill rotWithShape="1">
          <a:blip r:embed="rId9">
            <a:alphaModFix/>
          </a:blip>
          <a:srcRect/>
          <a:stretch/>
        </p:blipFill>
        <p:spPr>
          <a:xfrm rot="1794203">
            <a:off x="3137557" y="4180729"/>
            <a:ext cx="178319" cy="291794"/>
          </a:xfrm>
          <a:prstGeom prst="rect">
            <a:avLst/>
          </a:prstGeom>
          <a:noFill/>
          <a:ln>
            <a:noFill/>
          </a:ln>
        </p:spPr>
      </p:pic>
      <p:pic>
        <p:nvPicPr>
          <p:cNvPr id="683" name="Google Shape;683;p91"/>
          <p:cNvPicPr preferRelativeResize="0"/>
          <p:nvPr/>
        </p:nvPicPr>
        <p:blipFill rotWithShape="1">
          <a:blip r:embed="rId9">
            <a:alphaModFix/>
          </a:blip>
          <a:srcRect/>
          <a:stretch/>
        </p:blipFill>
        <p:spPr>
          <a:xfrm rot="-3503797">
            <a:off x="2697334" y="4389883"/>
            <a:ext cx="178319" cy="291794"/>
          </a:xfrm>
          <a:prstGeom prst="rect">
            <a:avLst/>
          </a:prstGeom>
          <a:noFill/>
          <a:ln>
            <a:noFill/>
          </a:ln>
        </p:spPr>
      </p:pic>
      <p:pic>
        <p:nvPicPr>
          <p:cNvPr id="684" name="Google Shape;684;p91"/>
          <p:cNvPicPr preferRelativeResize="0"/>
          <p:nvPr/>
        </p:nvPicPr>
        <p:blipFill rotWithShape="1">
          <a:blip r:embed="rId9">
            <a:alphaModFix/>
          </a:blip>
          <a:srcRect/>
          <a:stretch/>
        </p:blipFill>
        <p:spPr>
          <a:xfrm rot="4832221">
            <a:off x="3889822" y="4408742"/>
            <a:ext cx="178319" cy="291794"/>
          </a:xfrm>
          <a:prstGeom prst="rect">
            <a:avLst/>
          </a:prstGeom>
          <a:noFill/>
          <a:ln>
            <a:noFill/>
          </a:ln>
        </p:spPr>
      </p:pic>
      <p:pic>
        <p:nvPicPr>
          <p:cNvPr id="685" name="Google Shape;685;p91"/>
          <p:cNvPicPr preferRelativeResize="0"/>
          <p:nvPr/>
        </p:nvPicPr>
        <p:blipFill rotWithShape="1">
          <a:blip r:embed="rId9">
            <a:alphaModFix/>
          </a:blip>
          <a:srcRect/>
          <a:stretch/>
        </p:blipFill>
        <p:spPr>
          <a:xfrm rot="-4556695">
            <a:off x="3127502" y="4244406"/>
            <a:ext cx="178319" cy="291794"/>
          </a:xfrm>
          <a:prstGeom prst="rect">
            <a:avLst/>
          </a:prstGeom>
          <a:noFill/>
          <a:ln>
            <a:noFill/>
          </a:ln>
        </p:spPr>
      </p:pic>
      <p:pic>
        <p:nvPicPr>
          <p:cNvPr id="686" name="Google Shape;686;p91"/>
          <p:cNvPicPr preferRelativeResize="0"/>
          <p:nvPr/>
        </p:nvPicPr>
        <p:blipFill rotWithShape="1">
          <a:blip r:embed="rId9">
            <a:alphaModFix/>
          </a:blip>
          <a:srcRect/>
          <a:stretch/>
        </p:blipFill>
        <p:spPr>
          <a:xfrm rot="-2359680">
            <a:off x="2871626" y="4217634"/>
            <a:ext cx="178319" cy="291794"/>
          </a:xfrm>
          <a:prstGeom prst="rect">
            <a:avLst/>
          </a:prstGeom>
          <a:noFill/>
          <a:ln>
            <a:noFill/>
          </a:ln>
        </p:spPr>
      </p:pic>
      <p:pic>
        <p:nvPicPr>
          <p:cNvPr id="687" name="Google Shape;687;p91"/>
          <p:cNvPicPr preferRelativeResize="0"/>
          <p:nvPr/>
        </p:nvPicPr>
        <p:blipFill rotWithShape="1">
          <a:blip r:embed="rId9">
            <a:alphaModFix/>
          </a:blip>
          <a:srcRect/>
          <a:stretch/>
        </p:blipFill>
        <p:spPr>
          <a:xfrm rot="5400000">
            <a:off x="3353581" y="4764922"/>
            <a:ext cx="178319" cy="291794"/>
          </a:xfrm>
          <a:prstGeom prst="rect">
            <a:avLst/>
          </a:prstGeom>
          <a:noFill/>
          <a:ln>
            <a:noFill/>
          </a:ln>
        </p:spPr>
      </p:pic>
      <p:pic>
        <p:nvPicPr>
          <p:cNvPr id="688" name="Google Shape;688;p91"/>
          <p:cNvPicPr preferRelativeResize="0"/>
          <p:nvPr/>
        </p:nvPicPr>
        <p:blipFill rotWithShape="1">
          <a:blip r:embed="rId9">
            <a:alphaModFix/>
          </a:blip>
          <a:srcRect/>
          <a:stretch/>
        </p:blipFill>
        <p:spPr>
          <a:xfrm rot="5400000">
            <a:off x="3813082" y="4595447"/>
            <a:ext cx="178319" cy="291794"/>
          </a:xfrm>
          <a:prstGeom prst="rect">
            <a:avLst/>
          </a:prstGeom>
          <a:noFill/>
          <a:ln>
            <a:noFill/>
          </a:ln>
        </p:spPr>
      </p:pic>
      <p:pic>
        <p:nvPicPr>
          <p:cNvPr id="689" name="Google Shape;689;p91"/>
          <p:cNvPicPr preferRelativeResize="0"/>
          <p:nvPr/>
        </p:nvPicPr>
        <p:blipFill rotWithShape="1">
          <a:blip r:embed="rId9">
            <a:alphaModFix/>
          </a:blip>
          <a:srcRect/>
          <a:stretch/>
        </p:blipFill>
        <p:spPr>
          <a:xfrm rot="-3716762">
            <a:off x="2726718" y="4469716"/>
            <a:ext cx="178319" cy="291794"/>
          </a:xfrm>
          <a:prstGeom prst="rect">
            <a:avLst/>
          </a:prstGeom>
          <a:noFill/>
          <a:ln>
            <a:noFill/>
          </a:ln>
        </p:spPr>
      </p:pic>
      <p:pic>
        <p:nvPicPr>
          <p:cNvPr id="690" name="Google Shape;690;p91"/>
          <p:cNvPicPr preferRelativeResize="0"/>
          <p:nvPr/>
        </p:nvPicPr>
        <p:blipFill rotWithShape="1">
          <a:blip r:embed="rId9">
            <a:alphaModFix/>
          </a:blip>
          <a:srcRect/>
          <a:stretch/>
        </p:blipFill>
        <p:spPr>
          <a:xfrm rot="-2804187">
            <a:off x="2552949" y="4428336"/>
            <a:ext cx="178319" cy="291794"/>
          </a:xfrm>
          <a:prstGeom prst="rect">
            <a:avLst/>
          </a:prstGeom>
          <a:noFill/>
          <a:ln>
            <a:noFill/>
          </a:ln>
        </p:spPr>
      </p:pic>
      <p:pic>
        <p:nvPicPr>
          <p:cNvPr id="691" name="Google Shape;691;p91"/>
          <p:cNvPicPr preferRelativeResize="0"/>
          <p:nvPr/>
        </p:nvPicPr>
        <p:blipFill rotWithShape="1">
          <a:blip r:embed="rId9">
            <a:alphaModFix/>
          </a:blip>
          <a:srcRect/>
          <a:stretch/>
        </p:blipFill>
        <p:spPr>
          <a:xfrm rot="3146534">
            <a:off x="3595997" y="4230057"/>
            <a:ext cx="178319" cy="291794"/>
          </a:xfrm>
          <a:prstGeom prst="rect">
            <a:avLst/>
          </a:prstGeom>
          <a:noFill/>
          <a:ln>
            <a:noFill/>
          </a:ln>
        </p:spPr>
      </p:pic>
      <p:pic>
        <p:nvPicPr>
          <p:cNvPr id="692" name="Google Shape;692;p91"/>
          <p:cNvPicPr preferRelativeResize="0"/>
          <p:nvPr/>
        </p:nvPicPr>
        <p:blipFill rotWithShape="1">
          <a:blip r:embed="rId9">
            <a:alphaModFix/>
          </a:blip>
          <a:srcRect/>
          <a:stretch/>
        </p:blipFill>
        <p:spPr>
          <a:xfrm rot="6618192">
            <a:off x="2597153" y="4501290"/>
            <a:ext cx="178319" cy="291794"/>
          </a:xfrm>
          <a:prstGeom prst="rect">
            <a:avLst/>
          </a:prstGeom>
          <a:noFill/>
          <a:ln>
            <a:noFill/>
          </a:ln>
        </p:spPr>
      </p:pic>
      <p:pic>
        <p:nvPicPr>
          <p:cNvPr id="693" name="Google Shape;693;p91"/>
          <p:cNvPicPr preferRelativeResize="0"/>
          <p:nvPr/>
        </p:nvPicPr>
        <p:blipFill rotWithShape="1">
          <a:blip r:embed="rId9">
            <a:alphaModFix/>
          </a:blip>
          <a:srcRect/>
          <a:stretch/>
        </p:blipFill>
        <p:spPr>
          <a:xfrm rot="2551023">
            <a:off x="3770404" y="4514820"/>
            <a:ext cx="178319" cy="291794"/>
          </a:xfrm>
          <a:prstGeom prst="rect">
            <a:avLst/>
          </a:prstGeom>
          <a:noFill/>
          <a:ln>
            <a:noFill/>
          </a:ln>
        </p:spPr>
      </p:pic>
      <p:pic>
        <p:nvPicPr>
          <p:cNvPr id="694" name="Google Shape;694;p91"/>
          <p:cNvPicPr preferRelativeResize="0"/>
          <p:nvPr/>
        </p:nvPicPr>
        <p:blipFill rotWithShape="1">
          <a:blip r:embed="rId9">
            <a:alphaModFix/>
          </a:blip>
          <a:srcRect/>
          <a:stretch/>
        </p:blipFill>
        <p:spPr>
          <a:xfrm rot="3548189">
            <a:off x="3424396" y="4316445"/>
            <a:ext cx="178319" cy="291794"/>
          </a:xfrm>
          <a:prstGeom prst="rect">
            <a:avLst/>
          </a:prstGeom>
          <a:noFill/>
          <a:ln>
            <a:noFill/>
          </a:ln>
        </p:spPr>
      </p:pic>
      <p:pic>
        <p:nvPicPr>
          <p:cNvPr id="695" name="Google Shape;695;p91" descr="A picture containing indoor, filled&#10;&#10;Description generated with high confidence"/>
          <p:cNvPicPr preferRelativeResize="0"/>
          <p:nvPr/>
        </p:nvPicPr>
        <p:blipFill rotWithShape="1">
          <a:blip r:embed="rId7">
            <a:alphaModFix/>
          </a:blip>
          <a:srcRect/>
          <a:stretch/>
        </p:blipFill>
        <p:spPr>
          <a:xfrm rot="360000">
            <a:off x="4464346" y="3985878"/>
            <a:ext cx="1321870" cy="962941"/>
          </a:xfrm>
          <a:prstGeom prst="rect">
            <a:avLst/>
          </a:prstGeom>
          <a:noFill/>
          <a:ln>
            <a:noFill/>
          </a:ln>
        </p:spPr>
      </p:pic>
      <p:pic>
        <p:nvPicPr>
          <p:cNvPr id="696" name="Google Shape;696;p91"/>
          <p:cNvPicPr preferRelativeResize="0"/>
          <p:nvPr/>
        </p:nvPicPr>
        <p:blipFill rotWithShape="1">
          <a:blip r:embed="rId9">
            <a:alphaModFix/>
          </a:blip>
          <a:srcRect/>
          <a:stretch/>
        </p:blipFill>
        <p:spPr>
          <a:xfrm rot="-1492679">
            <a:off x="4742215" y="3974712"/>
            <a:ext cx="178319" cy="291795"/>
          </a:xfrm>
          <a:prstGeom prst="rect">
            <a:avLst/>
          </a:prstGeom>
          <a:noFill/>
          <a:ln>
            <a:noFill/>
          </a:ln>
        </p:spPr>
      </p:pic>
      <p:pic>
        <p:nvPicPr>
          <p:cNvPr id="697" name="Google Shape;697;p91"/>
          <p:cNvPicPr preferRelativeResize="0"/>
          <p:nvPr/>
        </p:nvPicPr>
        <p:blipFill rotWithShape="1">
          <a:blip r:embed="rId9">
            <a:alphaModFix/>
          </a:blip>
          <a:srcRect/>
          <a:stretch/>
        </p:blipFill>
        <p:spPr>
          <a:xfrm rot="-2923449">
            <a:off x="4452453" y="4466495"/>
            <a:ext cx="178319" cy="291795"/>
          </a:xfrm>
          <a:prstGeom prst="rect">
            <a:avLst/>
          </a:prstGeom>
          <a:noFill/>
          <a:ln>
            <a:noFill/>
          </a:ln>
        </p:spPr>
      </p:pic>
      <p:pic>
        <p:nvPicPr>
          <p:cNvPr id="698" name="Google Shape;698;p91"/>
          <p:cNvPicPr preferRelativeResize="0"/>
          <p:nvPr/>
        </p:nvPicPr>
        <p:blipFill rotWithShape="1">
          <a:blip r:embed="rId9">
            <a:alphaModFix/>
          </a:blip>
          <a:srcRect/>
          <a:stretch/>
        </p:blipFill>
        <p:spPr>
          <a:xfrm>
            <a:off x="5036510" y="3938406"/>
            <a:ext cx="178319" cy="291795"/>
          </a:xfrm>
          <a:prstGeom prst="rect">
            <a:avLst/>
          </a:prstGeom>
          <a:noFill/>
          <a:ln>
            <a:noFill/>
          </a:ln>
        </p:spPr>
      </p:pic>
      <p:pic>
        <p:nvPicPr>
          <p:cNvPr id="699" name="Google Shape;699;p91"/>
          <p:cNvPicPr preferRelativeResize="0"/>
          <p:nvPr/>
        </p:nvPicPr>
        <p:blipFill rotWithShape="1">
          <a:blip r:embed="rId9">
            <a:alphaModFix/>
          </a:blip>
          <a:srcRect/>
          <a:stretch/>
        </p:blipFill>
        <p:spPr>
          <a:xfrm rot="2033948">
            <a:off x="5366959" y="3981113"/>
            <a:ext cx="178319" cy="291795"/>
          </a:xfrm>
          <a:prstGeom prst="rect">
            <a:avLst/>
          </a:prstGeom>
          <a:noFill/>
          <a:ln>
            <a:noFill/>
          </a:ln>
        </p:spPr>
      </p:pic>
      <p:pic>
        <p:nvPicPr>
          <p:cNvPr id="700" name="Google Shape;700;p91"/>
          <p:cNvPicPr preferRelativeResize="0"/>
          <p:nvPr/>
        </p:nvPicPr>
        <p:blipFill rotWithShape="1">
          <a:blip r:embed="rId9">
            <a:alphaModFix/>
          </a:blip>
          <a:srcRect/>
          <a:stretch/>
        </p:blipFill>
        <p:spPr>
          <a:xfrm rot="1066531">
            <a:off x="4772677" y="3958660"/>
            <a:ext cx="178319" cy="291795"/>
          </a:xfrm>
          <a:prstGeom prst="rect">
            <a:avLst/>
          </a:prstGeom>
          <a:noFill/>
          <a:ln>
            <a:noFill/>
          </a:ln>
        </p:spPr>
      </p:pic>
      <p:pic>
        <p:nvPicPr>
          <p:cNvPr id="701" name="Google Shape;701;p91"/>
          <p:cNvPicPr preferRelativeResize="0"/>
          <p:nvPr/>
        </p:nvPicPr>
        <p:blipFill rotWithShape="1">
          <a:blip r:embed="rId9">
            <a:alphaModFix/>
          </a:blip>
          <a:srcRect/>
          <a:stretch/>
        </p:blipFill>
        <p:spPr>
          <a:xfrm rot="-3321526">
            <a:off x="4603416" y="4195443"/>
            <a:ext cx="178319" cy="291795"/>
          </a:xfrm>
          <a:prstGeom prst="rect">
            <a:avLst/>
          </a:prstGeom>
          <a:noFill/>
          <a:ln>
            <a:noFill/>
          </a:ln>
        </p:spPr>
      </p:pic>
      <p:pic>
        <p:nvPicPr>
          <p:cNvPr id="702" name="Google Shape;702;p91"/>
          <p:cNvPicPr preferRelativeResize="0"/>
          <p:nvPr/>
        </p:nvPicPr>
        <p:blipFill rotWithShape="1">
          <a:blip r:embed="rId9">
            <a:alphaModFix/>
          </a:blip>
          <a:srcRect/>
          <a:stretch/>
        </p:blipFill>
        <p:spPr>
          <a:xfrm>
            <a:off x="5213334" y="3931918"/>
            <a:ext cx="178319" cy="291795"/>
          </a:xfrm>
          <a:prstGeom prst="rect">
            <a:avLst/>
          </a:prstGeom>
          <a:noFill/>
          <a:ln>
            <a:noFill/>
          </a:ln>
        </p:spPr>
      </p:pic>
      <p:pic>
        <p:nvPicPr>
          <p:cNvPr id="703" name="Google Shape;703;p91"/>
          <p:cNvPicPr preferRelativeResize="0"/>
          <p:nvPr/>
        </p:nvPicPr>
        <p:blipFill rotWithShape="1">
          <a:blip r:embed="rId9">
            <a:alphaModFix/>
          </a:blip>
          <a:srcRect/>
          <a:stretch/>
        </p:blipFill>
        <p:spPr>
          <a:xfrm rot="-1451479">
            <a:off x="4927760" y="4026704"/>
            <a:ext cx="178319" cy="291795"/>
          </a:xfrm>
          <a:prstGeom prst="rect">
            <a:avLst/>
          </a:prstGeom>
          <a:noFill/>
          <a:ln>
            <a:noFill/>
          </a:ln>
        </p:spPr>
      </p:pic>
      <p:pic>
        <p:nvPicPr>
          <p:cNvPr id="704" name="Google Shape;704;p91"/>
          <p:cNvPicPr preferRelativeResize="0"/>
          <p:nvPr/>
        </p:nvPicPr>
        <p:blipFill rotWithShape="1">
          <a:blip r:embed="rId9">
            <a:alphaModFix/>
          </a:blip>
          <a:srcRect/>
          <a:stretch/>
        </p:blipFill>
        <p:spPr>
          <a:xfrm rot="3688906">
            <a:off x="5513709" y="4245245"/>
            <a:ext cx="178319" cy="291795"/>
          </a:xfrm>
          <a:prstGeom prst="rect">
            <a:avLst/>
          </a:prstGeom>
          <a:noFill/>
          <a:ln>
            <a:noFill/>
          </a:ln>
        </p:spPr>
      </p:pic>
      <p:pic>
        <p:nvPicPr>
          <p:cNvPr id="705" name="Google Shape;705;p91"/>
          <p:cNvPicPr preferRelativeResize="0"/>
          <p:nvPr/>
        </p:nvPicPr>
        <p:blipFill rotWithShape="1">
          <a:blip r:embed="rId9">
            <a:alphaModFix/>
          </a:blip>
          <a:srcRect/>
          <a:stretch/>
        </p:blipFill>
        <p:spPr>
          <a:xfrm rot="-3233546">
            <a:off x="4637655" y="4011872"/>
            <a:ext cx="178319" cy="291795"/>
          </a:xfrm>
          <a:prstGeom prst="rect">
            <a:avLst/>
          </a:prstGeom>
          <a:noFill/>
          <a:ln>
            <a:noFill/>
          </a:ln>
        </p:spPr>
      </p:pic>
      <p:pic>
        <p:nvPicPr>
          <p:cNvPr id="706" name="Google Shape;706;p91"/>
          <p:cNvPicPr preferRelativeResize="0"/>
          <p:nvPr/>
        </p:nvPicPr>
        <p:blipFill rotWithShape="1">
          <a:blip r:embed="rId9">
            <a:alphaModFix/>
          </a:blip>
          <a:srcRect/>
          <a:stretch/>
        </p:blipFill>
        <p:spPr>
          <a:xfrm rot="-2655983">
            <a:off x="4744113" y="4056551"/>
            <a:ext cx="178319" cy="291795"/>
          </a:xfrm>
          <a:prstGeom prst="rect">
            <a:avLst/>
          </a:prstGeom>
          <a:noFill/>
          <a:ln>
            <a:noFill/>
          </a:ln>
        </p:spPr>
      </p:pic>
      <p:pic>
        <p:nvPicPr>
          <p:cNvPr id="707" name="Google Shape;707;p91"/>
          <p:cNvPicPr preferRelativeResize="0"/>
          <p:nvPr/>
        </p:nvPicPr>
        <p:blipFill rotWithShape="1">
          <a:blip r:embed="rId9">
            <a:alphaModFix/>
          </a:blip>
          <a:srcRect/>
          <a:stretch/>
        </p:blipFill>
        <p:spPr>
          <a:xfrm rot="3156306">
            <a:off x="5374889" y="4241024"/>
            <a:ext cx="178319" cy="291795"/>
          </a:xfrm>
          <a:prstGeom prst="rect">
            <a:avLst/>
          </a:prstGeom>
          <a:noFill/>
          <a:ln>
            <a:noFill/>
          </a:ln>
        </p:spPr>
      </p:pic>
      <p:pic>
        <p:nvPicPr>
          <p:cNvPr id="708" name="Google Shape;708;p91"/>
          <p:cNvPicPr preferRelativeResize="0"/>
          <p:nvPr/>
        </p:nvPicPr>
        <p:blipFill rotWithShape="1">
          <a:blip r:embed="rId9">
            <a:alphaModFix/>
          </a:blip>
          <a:srcRect/>
          <a:stretch/>
        </p:blipFill>
        <p:spPr>
          <a:xfrm rot="5400000">
            <a:off x="4843677" y="4709325"/>
            <a:ext cx="178319" cy="291795"/>
          </a:xfrm>
          <a:prstGeom prst="rect">
            <a:avLst/>
          </a:prstGeom>
          <a:noFill/>
          <a:ln>
            <a:noFill/>
          </a:ln>
        </p:spPr>
      </p:pic>
      <p:pic>
        <p:nvPicPr>
          <p:cNvPr id="709" name="Google Shape;709;p91"/>
          <p:cNvPicPr preferRelativeResize="0"/>
          <p:nvPr/>
        </p:nvPicPr>
        <p:blipFill rotWithShape="1">
          <a:blip r:embed="rId9">
            <a:alphaModFix/>
          </a:blip>
          <a:srcRect/>
          <a:stretch/>
        </p:blipFill>
        <p:spPr>
          <a:xfrm rot="-3233546">
            <a:off x="4375754" y="4586648"/>
            <a:ext cx="178319" cy="291795"/>
          </a:xfrm>
          <a:prstGeom prst="rect">
            <a:avLst/>
          </a:prstGeom>
          <a:noFill/>
          <a:ln>
            <a:noFill/>
          </a:ln>
        </p:spPr>
      </p:pic>
      <p:pic>
        <p:nvPicPr>
          <p:cNvPr id="710" name="Google Shape;710;p91"/>
          <p:cNvPicPr preferRelativeResize="0"/>
          <p:nvPr/>
        </p:nvPicPr>
        <p:blipFill rotWithShape="1">
          <a:blip r:embed="rId9">
            <a:alphaModFix/>
          </a:blip>
          <a:srcRect/>
          <a:stretch/>
        </p:blipFill>
        <p:spPr>
          <a:xfrm rot="263586">
            <a:off x="4868225" y="3957143"/>
            <a:ext cx="178319" cy="291795"/>
          </a:xfrm>
          <a:prstGeom prst="rect">
            <a:avLst/>
          </a:prstGeom>
          <a:noFill/>
          <a:ln>
            <a:noFill/>
          </a:ln>
        </p:spPr>
      </p:pic>
      <p:pic>
        <p:nvPicPr>
          <p:cNvPr id="711" name="Google Shape;711;p91"/>
          <p:cNvPicPr preferRelativeResize="0"/>
          <p:nvPr/>
        </p:nvPicPr>
        <p:blipFill rotWithShape="1">
          <a:blip r:embed="rId9">
            <a:alphaModFix/>
          </a:blip>
          <a:srcRect/>
          <a:stretch/>
        </p:blipFill>
        <p:spPr>
          <a:xfrm rot="-175292">
            <a:off x="4961616" y="4089414"/>
            <a:ext cx="178319" cy="291795"/>
          </a:xfrm>
          <a:prstGeom prst="rect">
            <a:avLst/>
          </a:prstGeom>
          <a:noFill/>
          <a:ln>
            <a:noFill/>
          </a:ln>
        </p:spPr>
      </p:pic>
      <p:pic>
        <p:nvPicPr>
          <p:cNvPr id="712" name="Google Shape;712;p91"/>
          <p:cNvPicPr preferRelativeResize="0"/>
          <p:nvPr/>
        </p:nvPicPr>
        <p:blipFill rotWithShape="1">
          <a:blip r:embed="rId9">
            <a:alphaModFix/>
          </a:blip>
          <a:srcRect/>
          <a:stretch/>
        </p:blipFill>
        <p:spPr>
          <a:xfrm rot="2837552">
            <a:off x="5296697" y="4174522"/>
            <a:ext cx="178319" cy="291795"/>
          </a:xfrm>
          <a:prstGeom prst="rect">
            <a:avLst/>
          </a:prstGeom>
          <a:noFill/>
          <a:ln>
            <a:noFill/>
          </a:ln>
        </p:spPr>
      </p:pic>
      <p:pic>
        <p:nvPicPr>
          <p:cNvPr id="713" name="Google Shape;713;p91"/>
          <p:cNvPicPr preferRelativeResize="0"/>
          <p:nvPr/>
        </p:nvPicPr>
        <p:blipFill rotWithShape="1">
          <a:blip r:embed="rId9">
            <a:alphaModFix/>
          </a:blip>
          <a:srcRect/>
          <a:stretch/>
        </p:blipFill>
        <p:spPr>
          <a:xfrm rot="4295886">
            <a:off x="5234043" y="4783403"/>
            <a:ext cx="178319" cy="291795"/>
          </a:xfrm>
          <a:prstGeom prst="rect">
            <a:avLst/>
          </a:prstGeom>
          <a:noFill/>
          <a:ln>
            <a:noFill/>
          </a:ln>
        </p:spPr>
      </p:pic>
      <p:pic>
        <p:nvPicPr>
          <p:cNvPr id="714" name="Google Shape;714;p91"/>
          <p:cNvPicPr preferRelativeResize="0"/>
          <p:nvPr/>
        </p:nvPicPr>
        <p:blipFill rotWithShape="1">
          <a:blip r:embed="rId9">
            <a:alphaModFix/>
          </a:blip>
          <a:srcRect/>
          <a:stretch/>
        </p:blipFill>
        <p:spPr>
          <a:xfrm rot="-3233546">
            <a:off x="4771824" y="4129663"/>
            <a:ext cx="178319" cy="291795"/>
          </a:xfrm>
          <a:prstGeom prst="rect">
            <a:avLst/>
          </a:prstGeom>
          <a:noFill/>
          <a:ln>
            <a:noFill/>
          </a:ln>
        </p:spPr>
      </p:pic>
      <p:pic>
        <p:nvPicPr>
          <p:cNvPr id="715" name="Google Shape;715;p91"/>
          <p:cNvPicPr preferRelativeResize="0"/>
          <p:nvPr/>
        </p:nvPicPr>
        <p:blipFill rotWithShape="1">
          <a:blip r:embed="rId9">
            <a:alphaModFix/>
          </a:blip>
          <a:srcRect/>
          <a:stretch/>
        </p:blipFill>
        <p:spPr>
          <a:xfrm rot="-3233546">
            <a:off x="4592871" y="4698485"/>
            <a:ext cx="178319" cy="291795"/>
          </a:xfrm>
          <a:prstGeom prst="rect">
            <a:avLst/>
          </a:prstGeom>
          <a:noFill/>
          <a:ln>
            <a:noFill/>
          </a:ln>
        </p:spPr>
      </p:pic>
      <p:pic>
        <p:nvPicPr>
          <p:cNvPr id="716" name="Google Shape;716;p91"/>
          <p:cNvPicPr preferRelativeResize="0"/>
          <p:nvPr/>
        </p:nvPicPr>
        <p:blipFill rotWithShape="1">
          <a:blip r:embed="rId9">
            <a:alphaModFix/>
          </a:blip>
          <a:srcRect/>
          <a:stretch/>
        </p:blipFill>
        <p:spPr>
          <a:xfrm rot="-3233546">
            <a:off x="4387213" y="4509796"/>
            <a:ext cx="178319" cy="291795"/>
          </a:xfrm>
          <a:prstGeom prst="rect">
            <a:avLst/>
          </a:prstGeom>
          <a:noFill/>
          <a:ln>
            <a:noFill/>
          </a:ln>
        </p:spPr>
      </p:pic>
      <p:pic>
        <p:nvPicPr>
          <p:cNvPr id="717" name="Google Shape;717;p91"/>
          <p:cNvPicPr preferRelativeResize="0"/>
          <p:nvPr/>
        </p:nvPicPr>
        <p:blipFill rotWithShape="1">
          <a:blip r:embed="rId9">
            <a:alphaModFix/>
          </a:blip>
          <a:srcRect/>
          <a:stretch/>
        </p:blipFill>
        <p:spPr>
          <a:xfrm rot="-3233546">
            <a:off x="4692760" y="4628687"/>
            <a:ext cx="178319" cy="291795"/>
          </a:xfrm>
          <a:prstGeom prst="rect">
            <a:avLst/>
          </a:prstGeom>
          <a:noFill/>
          <a:ln>
            <a:noFill/>
          </a:ln>
        </p:spPr>
      </p:pic>
      <p:pic>
        <p:nvPicPr>
          <p:cNvPr id="718" name="Google Shape;718;p91"/>
          <p:cNvPicPr preferRelativeResize="0"/>
          <p:nvPr/>
        </p:nvPicPr>
        <p:blipFill rotWithShape="1">
          <a:blip r:embed="rId9">
            <a:alphaModFix/>
          </a:blip>
          <a:srcRect/>
          <a:stretch/>
        </p:blipFill>
        <p:spPr>
          <a:xfrm rot="-672442">
            <a:off x="4844858" y="4169547"/>
            <a:ext cx="178319" cy="291795"/>
          </a:xfrm>
          <a:prstGeom prst="rect">
            <a:avLst/>
          </a:prstGeom>
          <a:noFill/>
          <a:ln>
            <a:noFill/>
          </a:ln>
        </p:spPr>
      </p:pic>
      <p:pic>
        <p:nvPicPr>
          <p:cNvPr id="719" name="Google Shape;719;p91"/>
          <p:cNvPicPr preferRelativeResize="0"/>
          <p:nvPr/>
        </p:nvPicPr>
        <p:blipFill rotWithShape="1">
          <a:blip r:embed="rId9">
            <a:alphaModFix/>
          </a:blip>
          <a:srcRect/>
          <a:stretch/>
        </p:blipFill>
        <p:spPr>
          <a:xfrm rot="4700614">
            <a:off x="5674750" y="4795812"/>
            <a:ext cx="178319" cy="291795"/>
          </a:xfrm>
          <a:prstGeom prst="rect">
            <a:avLst/>
          </a:prstGeom>
          <a:noFill/>
          <a:ln>
            <a:noFill/>
          </a:ln>
        </p:spPr>
      </p:pic>
      <p:pic>
        <p:nvPicPr>
          <p:cNvPr id="720" name="Google Shape;720;p91"/>
          <p:cNvPicPr preferRelativeResize="0"/>
          <p:nvPr/>
        </p:nvPicPr>
        <p:blipFill rotWithShape="1">
          <a:blip r:embed="rId9">
            <a:alphaModFix/>
          </a:blip>
          <a:srcRect/>
          <a:stretch/>
        </p:blipFill>
        <p:spPr>
          <a:xfrm rot="4692657">
            <a:off x="5573196" y="4147939"/>
            <a:ext cx="178319" cy="291795"/>
          </a:xfrm>
          <a:prstGeom prst="rect">
            <a:avLst/>
          </a:prstGeom>
          <a:noFill/>
          <a:ln>
            <a:noFill/>
          </a:ln>
        </p:spPr>
      </p:pic>
      <p:pic>
        <p:nvPicPr>
          <p:cNvPr id="721" name="Google Shape;721;p91"/>
          <p:cNvPicPr preferRelativeResize="0"/>
          <p:nvPr/>
        </p:nvPicPr>
        <p:blipFill rotWithShape="1">
          <a:blip r:embed="rId9">
            <a:alphaModFix/>
          </a:blip>
          <a:srcRect/>
          <a:stretch/>
        </p:blipFill>
        <p:spPr>
          <a:xfrm rot="-3233546">
            <a:off x="5562498" y="4733444"/>
            <a:ext cx="178319" cy="291795"/>
          </a:xfrm>
          <a:prstGeom prst="rect">
            <a:avLst/>
          </a:prstGeom>
          <a:noFill/>
          <a:ln>
            <a:noFill/>
          </a:ln>
        </p:spPr>
      </p:pic>
      <p:pic>
        <p:nvPicPr>
          <p:cNvPr id="722" name="Google Shape;722;p91"/>
          <p:cNvPicPr preferRelativeResize="0"/>
          <p:nvPr/>
        </p:nvPicPr>
        <p:blipFill rotWithShape="1">
          <a:blip r:embed="rId9">
            <a:alphaModFix/>
          </a:blip>
          <a:srcRect/>
          <a:stretch/>
        </p:blipFill>
        <p:spPr>
          <a:xfrm rot="992774">
            <a:off x="5272085" y="3913656"/>
            <a:ext cx="178319" cy="291795"/>
          </a:xfrm>
          <a:prstGeom prst="rect">
            <a:avLst/>
          </a:prstGeom>
          <a:noFill/>
          <a:ln>
            <a:noFill/>
          </a:ln>
        </p:spPr>
      </p:pic>
      <p:pic>
        <p:nvPicPr>
          <p:cNvPr id="723" name="Google Shape;723;p91"/>
          <p:cNvPicPr preferRelativeResize="0"/>
          <p:nvPr/>
        </p:nvPicPr>
        <p:blipFill rotWithShape="1">
          <a:blip r:embed="rId9">
            <a:alphaModFix/>
          </a:blip>
          <a:srcRect/>
          <a:stretch/>
        </p:blipFill>
        <p:spPr>
          <a:xfrm rot="4075722">
            <a:off x="5312109" y="4700473"/>
            <a:ext cx="178319" cy="291795"/>
          </a:xfrm>
          <a:prstGeom prst="rect">
            <a:avLst/>
          </a:prstGeom>
          <a:noFill/>
          <a:ln>
            <a:noFill/>
          </a:ln>
        </p:spPr>
      </p:pic>
      <p:pic>
        <p:nvPicPr>
          <p:cNvPr id="724" name="Google Shape;724;p91"/>
          <p:cNvPicPr preferRelativeResize="0"/>
          <p:nvPr/>
        </p:nvPicPr>
        <p:blipFill rotWithShape="1">
          <a:blip r:embed="rId9">
            <a:alphaModFix/>
          </a:blip>
          <a:srcRect/>
          <a:stretch/>
        </p:blipFill>
        <p:spPr>
          <a:xfrm rot="2327395">
            <a:off x="5028505" y="4200860"/>
            <a:ext cx="178319" cy="291795"/>
          </a:xfrm>
          <a:prstGeom prst="rect">
            <a:avLst/>
          </a:prstGeom>
          <a:noFill/>
          <a:ln>
            <a:noFill/>
          </a:ln>
        </p:spPr>
      </p:pic>
      <p:pic>
        <p:nvPicPr>
          <p:cNvPr id="725" name="Google Shape;725;p91"/>
          <p:cNvPicPr preferRelativeResize="0"/>
          <p:nvPr/>
        </p:nvPicPr>
        <p:blipFill rotWithShape="1">
          <a:blip r:embed="rId9">
            <a:alphaModFix/>
          </a:blip>
          <a:srcRect/>
          <a:stretch/>
        </p:blipFill>
        <p:spPr>
          <a:xfrm rot="3969649">
            <a:off x="5294937" y="4258530"/>
            <a:ext cx="178319" cy="291795"/>
          </a:xfrm>
          <a:prstGeom prst="rect">
            <a:avLst/>
          </a:prstGeom>
          <a:noFill/>
          <a:ln>
            <a:noFill/>
          </a:ln>
        </p:spPr>
      </p:pic>
      <p:pic>
        <p:nvPicPr>
          <p:cNvPr id="726" name="Google Shape;726;p91"/>
          <p:cNvPicPr preferRelativeResize="0"/>
          <p:nvPr/>
        </p:nvPicPr>
        <p:blipFill rotWithShape="1">
          <a:blip r:embed="rId9">
            <a:alphaModFix/>
          </a:blip>
          <a:srcRect/>
          <a:stretch/>
        </p:blipFill>
        <p:spPr>
          <a:xfrm rot="4378259">
            <a:off x="5652005" y="4607705"/>
            <a:ext cx="178319" cy="291795"/>
          </a:xfrm>
          <a:prstGeom prst="rect">
            <a:avLst/>
          </a:prstGeom>
          <a:noFill/>
          <a:ln>
            <a:noFill/>
          </a:ln>
        </p:spPr>
      </p:pic>
      <p:pic>
        <p:nvPicPr>
          <p:cNvPr id="727" name="Google Shape;727;p91"/>
          <p:cNvPicPr preferRelativeResize="0"/>
          <p:nvPr/>
        </p:nvPicPr>
        <p:blipFill rotWithShape="1">
          <a:blip r:embed="rId9">
            <a:alphaModFix/>
          </a:blip>
          <a:srcRect/>
          <a:stretch/>
        </p:blipFill>
        <p:spPr>
          <a:xfrm rot="-195769">
            <a:off x="5294937" y="4048206"/>
            <a:ext cx="178319" cy="291795"/>
          </a:xfrm>
          <a:prstGeom prst="rect">
            <a:avLst/>
          </a:prstGeom>
          <a:noFill/>
          <a:ln>
            <a:noFill/>
          </a:ln>
        </p:spPr>
      </p:pic>
      <p:pic>
        <p:nvPicPr>
          <p:cNvPr id="728" name="Google Shape;728;p91"/>
          <p:cNvPicPr preferRelativeResize="0"/>
          <p:nvPr/>
        </p:nvPicPr>
        <p:blipFill rotWithShape="1">
          <a:blip r:embed="rId9">
            <a:alphaModFix/>
          </a:blip>
          <a:srcRect/>
          <a:stretch/>
        </p:blipFill>
        <p:spPr>
          <a:xfrm rot="3157314">
            <a:off x="4821725" y="4704821"/>
            <a:ext cx="178319" cy="291795"/>
          </a:xfrm>
          <a:prstGeom prst="rect">
            <a:avLst/>
          </a:prstGeom>
          <a:noFill/>
          <a:ln>
            <a:noFill/>
          </a:ln>
        </p:spPr>
      </p:pic>
      <p:pic>
        <p:nvPicPr>
          <p:cNvPr id="729" name="Google Shape;729;p91"/>
          <p:cNvPicPr preferRelativeResize="0"/>
          <p:nvPr/>
        </p:nvPicPr>
        <p:blipFill rotWithShape="1">
          <a:blip r:embed="rId9">
            <a:alphaModFix/>
          </a:blip>
          <a:srcRect/>
          <a:stretch/>
        </p:blipFill>
        <p:spPr>
          <a:xfrm rot="-3233546">
            <a:off x="4565669" y="4122904"/>
            <a:ext cx="178319" cy="291795"/>
          </a:xfrm>
          <a:prstGeom prst="rect">
            <a:avLst/>
          </a:prstGeom>
          <a:noFill/>
          <a:ln>
            <a:noFill/>
          </a:ln>
        </p:spPr>
      </p:pic>
      <p:pic>
        <p:nvPicPr>
          <p:cNvPr id="730" name="Google Shape;730;p91"/>
          <p:cNvPicPr preferRelativeResize="0"/>
          <p:nvPr/>
        </p:nvPicPr>
        <p:blipFill rotWithShape="1">
          <a:blip r:embed="rId9">
            <a:alphaModFix/>
          </a:blip>
          <a:srcRect/>
          <a:stretch/>
        </p:blipFill>
        <p:spPr>
          <a:xfrm rot="1781338">
            <a:off x="5434690" y="4718759"/>
            <a:ext cx="178319" cy="291795"/>
          </a:xfrm>
          <a:prstGeom prst="rect">
            <a:avLst/>
          </a:prstGeom>
          <a:noFill/>
          <a:ln>
            <a:noFill/>
          </a:ln>
        </p:spPr>
      </p:pic>
      <p:pic>
        <p:nvPicPr>
          <p:cNvPr id="731" name="Google Shape;731;p91"/>
          <p:cNvPicPr preferRelativeResize="0"/>
          <p:nvPr/>
        </p:nvPicPr>
        <p:blipFill rotWithShape="1">
          <a:blip r:embed="rId9">
            <a:alphaModFix/>
          </a:blip>
          <a:srcRect/>
          <a:stretch/>
        </p:blipFill>
        <p:spPr>
          <a:xfrm rot="-5400000">
            <a:off x="5110428" y="4757086"/>
            <a:ext cx="178319" cy="291795"/>
          </a:xfrm>
          <a:prstGeom prst="rect">
            <a:avLst/>
          </a:prstGeom>
          <a:noFill/>
          <a:ln>
            <a:noFill/>
          </a:ln>
        </p:spPr>
      </p:pic>
      <p:pic>
        <p:nvPicPr>
          <p:cNvPr id="732" name="Google Shape;732;p91"/>
          <p:cNvPicPr preferRelativeResize="0"/>
          <p:nvPr/>
        </p:nvPicPr>
        <p:blipFill rotWithShape="1">
          <a:blip r:embed="rId9">
            <a:alphaModFix/>
          </a:blip>
          <a:srcRect/>
          <a:stretch/>
        </p:blipFill>
        <p:spPr>
          <a:xfrm rot="4493667">
            <a:off x="5423105" y="4768772"/>
            <a:ext cx="178319" cy="291795"/>
          </a:xfrm>
          <a:prstGeom prst="rect">
            <a:avLst/>
          </a:prstGeom>
          <a:noFill/>
          <a:ln>
            <a:noFill/>
          </a:ln>
        </p:spPr>
      </p:pic>
      <p:pic>
        <p:nvPicPr>
          <p:cNvPr id="733" name="Google Shape;733;p91"/>
          <p:cNvPicPr preferRelativeResize="0"/>
          <p:nvPr/>
        </p:nvPicPr>
        <p:blipFill rotWithShape="1">
          <a:blip r:embed="rId9">
            <a:alphaModFix/>
          </a:blip>
          <a:srcRect/>
          <a:stretch/>
        </p:blipFill>
        <p:spPr>
          <a:xfrm rot="3360026">
            <a:off x="5451471" y="4119061"/>
            <a:ext cx="178319" cy="291795"/>
          </a:xfrm>
          <a:prstGeom prst="rect">
            <a:avLst/>
          </a:prstGeom>
          <a:noFill/>
          <a:ln>
            <a:noFill/>
          </a:ln>
        </p:spPr>
      </p:pic>
      <p:pic>
        <p:nvPicPr>
          <p:cNvPr id="734" name="Google Shape;734;p91"/>
          <p:cNvPicPr preferRelativeResize="0"/>
          <p:nvPr/>
        </p:nvPicPr>
        <p:blipFill rotWithShape="1">
          <a:blip r:embed="rId9">
            <a:alphaModFix/>
          </a:blip>
          <a:srcRect/>
          <a:stretch/>
        </p:blipFill>
        <p:spPr>
          <a:xfrm rot="-3233546">
            <a:off x="4542222" y="4053247"/>
            <a:ext cx="178319" cy="291795"/>
          </a:xfrm>
          <a:prstGeom prst="rect">
            <a:avLst/>
          </a:prstGeom>
          <a:noFill/>
          <a:ln>
            <a:noFill/>
          </a:ln>
        </p:spPr>
      </p:pic>
      <p:pic>
        <p:nvPicPr>
          <p:cNvPr id="735" name="Google Shape;735;p91"/>
          <p:cNvPicPr preferRelativeResize="0"/>
          <p:nvPr/>
        </p:nvPicPr>
        <p:blipFill rotWithShape="1">
          <a:blip r:embed="rId9">
            <a:alphaModFix/>
          </a:blip>
          <a:srcRect/>
          <a:stretch/>
        </p:blipFill>
        <p:spPr>
          <a:xfrm rot="-1259710">
            <a:off x="4550853" y="4550154"/>
            <a:ext cx="178319" cy="291795"/>
          </a:xfrm>
          <a:prstGeom prst="rect">
            <a:avLst/>
          </a:prstGeom>
          <a:noFill/>
          <a:ln>
            <a:noFill/>
          </a:ln>
        </p:spPr>
      </p:pic>
      <p:pic>
        <p:nvPicPr>
          <p:cNvPr id="736" name="Google Shape;736;p91"/>
          <p:cNvPicPr preferRelativeResize="0"/>
          <p:nvPr/>
        </p:nvPicPr>
        <p:blipFill rotWithShape="1">
          <a:blip r:embed="rId9">
            <a:alphaModFix/>
          </a:blip>
          <a:srcRect/>
          <a:stretch/>
        </p:blipFill>
        <p:spPr>
          <a:xfrm rot="-1558239">
            <a:off x="5155315" y="3989792"/>
            <a:ext cx="178319" cy="291795"/>
          </a:xfrm>
          <a:prstGeom prst="rect">
            <a:avLst/>
          </a:prstGeom>
          <a:noFill/>
          <a:ln>
            <a:noFill/>
          </a:ln>
        </p:spPr>
      </p:pic>
      <p:pic>
        <p:nvPicPr>
          <p:cNvPr id="737" name="Google Shape;737;p91"/>
          <p:cNvPicPr preferRelativeResize="0"/>
          <p:nvPr/>
        </p:nvPicPr>
        <p:blipFill rotWithShape="1">
          <a:blip r:embed="rId9">
            <a:alphaModFix/>
          </a:blip>
          <a:srcRect/>
          <a:stretch/>
        </p:blipFill>
        <p:spPr>
          <a:xfrm rot="-4531605">
            <a:off x="4810520" y="4160287"/>
            <a:ext cx="178319" cy="291795"/>
          </a:xfrm>
          <a:prstGeom prst="rect">
            <a:avLst/>
          </a:prstGeom>
          <a:noFill/>
          <a:ln>
            <a:noFill/>
          </a:ln>
        </p:spPr>
      </p:pic>
      <p:pic>
        <p:nvPicPr>
          <p:cNvPr id="738" name="Google Shape;738;p91"/>
          <p:cNvPicPr preferRelativeResize="0"/>
          <p:nvPr/>
        </p:nvPicPr>
        <p:blipFill rotWithShape="1">
          <a:blip r:embed="rId9">
            <a:alphaModFix/>
          </a:blip>
          <a:srcRect/>
          <a:stretch/>
        </p:blipFill>
        <p:spPr>
          <a:xfrm rot="-889416">
            <a:off x="5117193" y="4059204"/>
            <a:ext cx="178319" cy="291795"/>
          </a:xfrm>
          <a:prstGeom prst="rect">
            <a:avLst/>
          </a:prstGeom>
          <a:noFill/>
          <a:ln>
            <a:noFill/>
          </a:ln>
        </p:spPr>
      </p:pic>
      <p:pic>
        <p:nvPicPr>
          <p:cNvPr id="739" name="Google Shape;739;p91"/>
          <p:cNvPicPr preferRelativeResize="0"/>
          <p:nvPr/>
        </p:nvPicPr>
        <p:blipFill rotWithShape="1">
          <a:blip r:embed="rId9">
            <a:alphaModFix/>
          </a:blip>
          <a:srcRect/>
          <a:stretch/>
        </p:blipFill>
        <p:spPr>
          <a:xfrm rot="-1213807">
            <a:off x="4945962" y="4191505"/>
            <a:ext cx="178319" cy="291795"/>
          </a:xfrm>
          <a:prstGeom prst="rect">
            <a:avLst/>
          </a:prstGeom>
          <a:noFill/>
          <a:ln>
            <a:noFill/>
          </a:ln>
        </p:spPr>
      </p:pic>
      <p:pic>
        <p:nvPicPr>
          <p:cNvPr id="740" name="Google Shape;740;p91"/>
          <p:cNvPicPr preferRelativeResize="0"/>
          <p:nvPr/>
        </p:nvPicPr>
        <p:blipFill rotWithShape="1">
          <a:blip r:embed="rId9">
            <a:alphaModFix/>
          </a:blip>
          <a:srcRect/>
          <a:stretch/>
        </p:blipFill>
        <p:spPr>
          <a:xfrm rot="1088590">
            <a:off x="5138578" y="4154331"/>
            <a:ext cx="178319" cy="291795"/>
          </a:xfrm>
          <a:prstGeom prst="rect">
            <a:avLst/>
          </a:prstGeom>
          <a:noFill/>
          <a:ln>
            <a:noFill/>
          </a:ln>
        </p:spPr>
      </p:pic>
      <p:pic>
        <p:nvPicPr>
          <p:cNvPr id="741" name="Google Shape;741;p91"/>
          <p:cNvPicPr preferRelativeResize="0"/>
          <p:nvPr/>
        </p:nvPicPr>
        <p:blipFill rotWithShape="1">
          <a:blip r:embed="rId9">
            <a:alphaModFix/>
          </a:blip>
          <a:srcRect/>
          <a:stretch/>
        </p:blipFill>
        <p:spPr>
          <a:xfrm rot="-5051225">
            <a:off x="4605394" y="4591744"/>
            <a:ext cx="178319" cy="291795"/>
          </a:xfrm>
          <a:prstGeom prst="rect">
            <a:avLst/>
          </a:prstGeom>
          <a:noFill/>
          <a:ln>
            <a:noFill/>
          </a:ln>
        </p:spPr>
      </p:pic>
      <p:pic>
        <p:nvPicPr>
          <p:cNvPr id="742" name="Google Shape;742;p91"/>
          <p:cNvPicPr preferRelativeResize="0"/>
          <p:nvPr/>
        </p:nvPicPr>
        <p:blipFill rotWithShape="1">
          <a:blip r:embed="rId9">
            <a:alphaModFix/>
          </a:blip>
          <a:srcRect/>
          <a:stretch/>
        </p:blipFill>
        <p:spPr>
          <a:xfrm rot="-4783106">
            <a:off x="4765869" y="4227985"/>
            <a:ext cx="178319" cy="291795"/>
          </a:xfrm>
          <a:prstGeom prst="rect">
            <a:avLst/>
          </a:prstGeom>
          <a:noFill/>
          <a:ln>
            <a:noFill/>
          </a:ln>
        </p:spPr>
      </p:pic>
      <p:pic>
        <p:nvPicPr>
          <p:cNvPr id="743" name="Google Shape;743;p91"/>
          <p:cNvPicPr preferRelativeResize="0"/>
          <p:nvPr/>
        </p:nvPicPr>
        <p:blipFill rotWithShape="1">
          <a:blip r:embed="rId9">
            <a:alphaModFix/>
          </a:blip>
          <a:srcRect/>
          <a:stretch/>
        </p:blipFill>
        <p:spPr>
          <a:xfrm rot="-1505905">
            <a:off x="5200318" y="3955623"/>
            <a:ext cx="178319" cy="291795"/>
          </a:xfrm>
          <a:prstGeom prst="rect">
            <a:avLst/>
          </a:prstGeom>
          <a:noFill/>
          <a:ln>
            <a:noFill/>
          </a:ln>
        </p:spPr>
      </p:pic>
      <p:pic>
        <p:nvPicPr>
          <p:cNvPr id="744" name="Google Shape;744;p91"/>
          <p:cNvPicPr preferRelativeResize="0"/>
          <p:nvPr/>
        </p:nvPicPr>
        <p:blipFill rotWithShape="1">
          <a:blip r:embed="rId9">
            <a:alphaModFix/>
          </a:blip>
          <a:srcRect/>
          <a:stretch/>
        </p:blipFill>
        <p:spPr>
          <a:xfrm rot="1928060">
            <a:off x="5361618" y="4105275"/>
            <a:ext cx="178319" cy="291795"/>
          </a:xfrm>
          <a:prstGeom prst="rect">
            <a:avLst/>
          </a:prstGeom>
          <a:noFill/>
          <a:ln>
            <a:noFill/>
          </a:ln>
        </p:spPr>
      </p:pic>
      <p:pic>
        <p:nvPicPr>
          <p:cNvPr id="745" name="Google Shape;745;p91"/>
          <p:cNvPicPr preferRelativeResize="0"/>
          <p:nvPr/>
        </p:nvPicPr>
        <p:blipFill rotWithShape="1">
          <a:blip r:embed="rId9">
            <a:alphaModFix/>
          </a:blip>
          <a:srcRect/>
          <a:stretch/>
        </p:blipFill>
        <p:spPr>
          <a:xfrm rot="1355836">
            <a:off x="5181766" y="4214296"/>
            <a:ext cx="178319" cy="291795"/>
          </a:xfrm>
          <a:prstGeom prst="rect">
            <a:avLst/>
          </a:prstGeom>
          <a:noFill/>
          <a:ln>
            <a:noFill/>
          </a:ln>
        </p:spPr>
      </p:pic>
      <p:pic>
        <p:nvPicPr>
          <p:cNvPr id="746" name="Google Shape;746;p91" descr="A picture containing indoor, filled&#10;&#10;Description generated with high confidence"/>
          <p:cNvPicPr preferRelativeResize="0"/>
          <p:nvPr/>
        </p:nvPicPr>
        <p:blipFill rotWithShape="1">
          <a:blip r:embed="rId7">
            <a:alphaModFix/>
          </a:blip>
          <a:srcRect/>
          <a:stretch/>
        </p:blipFill>
        <p:spPr>
          <a:xfrm rot="360000">
            <a:off x="6190461" y="3871968"/>
            <a:ext cx="1534851" cy="1118091"/>
          </a:xfrm>
          <a:prstGeom prst="rect">
            <a:avLst/>
          </a:prstGeom>
          <a:noFill/>
          <a:ln>
            <a:noFill/>
          </a:ln>
        </p:spPr>
      </p:pic>
      <p:pic>
        <p:nvPicPr>
          <p:cNvPr id="747" name="Google Shape;747;p91"/>
          <p:cNvPicPr preferRelativeResize="0"/>
          <p:nvPr/>
        </p:nvPicPr>
        <p:blipFill rotWithShape="1">
          <a:blip r:embed="rId9">
            <a:alphaModFix/>
          </a:blip>
          <a:srcRect/>
          <a:stretch/>
        </p:blipFill>
        <p:spPr>
          <a:xfrm rot="-221290">
            <a:off x="6723622" y="3854311"/>
            <a:ext cx="178319" cy="344676"/>
          </a:xfrm>
          <a:prstGeom prst="rect">
            <a:avLst/>
          </a:prstGeom>
          <a:noFill/>
          <a:ln>
            <a:noFill/>
          </a:ln>
        </p:spPr>
      </p:pic>
      <p:pic>
        <p:nvPicPr>
          <p:cNvPr id="748" name="Google Shape;748;p91"/>
          <p:cNvPicPr preferRelativeResize="0"/>
          <p:nvPr/>
        </p:nvPicPr>
        <p:blipFill rotWithShape="1">
          <a:blip r:embed="rId9">
            <a:alphaModFix/>
          </a:blip>
          <a:srcRect/>
          <a:stretch/>
        </p:blipFill>
        <p:spPr>
          <a:xfrm rot="-2147710">
            <a:off x="6668512" y="3805225"/>
            <a:ext cx="178319" cy="344676"/>
          </a:xfrm>
          <a:prstGeom prst="rect">
            <a:avLst/>
          </a:prstGeom>
          <a:noFill/>
          <a:ln>
            <a:noFill/>
          </a:ln>
        </p:spPr>
      </p:pic>
      <p:pic>
        <p:nvPicPr>
          <p:cNvPr id="749" name="Google Shape;749;p91"/>
          <p:cNvPicPr preferRelativeResize="0"/>
          <p:nvPr/>
        </p:nvPicPr>
        <p:blipFill rotWithShape="1">
          <a:blip r:embed="rId9">
            <a:alphaModFix/>
          </a:blip>
          <a:srcRect/>
          <a:stretch/>
        </p:blipFill>
        <p:spPr>
          <a:xfrm rot="7065039">
            <a:off x="6432916" y="4625948"/>
            <a:ext cx="178319" cy="344676"/>
          </a:xfrm>
          <a:prstGeom prst="rect">
            <a:avLst/>
          </a:prstGeom>
          <a:noFill/>
          <a:ln>
            <a:noFill/>
          </a:ln>
        </p:spPr>
      </p:pic>
      <p:pic>
        <p:nvPicPr>
          <p:cNvPr id="750" name="Google Shape;750;p91"/>
          <p:cNvPicPr preferRelativeResize="0"/>
          <p:nvPr/>
        </p:nvPicPr>
        <p:blipFill rotWithShape="1">
          <a:blip r:embed="rId9">
            <a:alphaModFix/>
          </a:blip>
          <a:srcRect/>
          <a:stretch/>
        </p:blipFill>
        <p:spPr>
          <a:xfrm rot="1570462">
            <a:off x="7457996" y="4064200"/>
            <a:ext cx="178319" cy="344676"/>
          </a:xfrm>
          <a:prstGeom prst="rect">
            <a:avLst/>
          </a:prstGeom>
          <a:noFill/>
          <a:ln>
            <a:noFill/>
          </a:ln>
        </p:spPr>
      </p:pic>
      <p:pic>
        <p:nvPicPr>
          <p:cNvPr id="751" name="Google Shape;751;p91"/>
          <p:cNvPicPr preferRelativeResize="0"/>
          <p:nvPr/>
        </p:nvPicPr>
        <p:blipFill rotWithShape="1">
          <a:blip r:embed="rId9">
            <a:alphaModFix/>
          </a:blip>
          <a:srcRect/>
          <a:stretch/>
        </p:blipFill>
        <p:spPr>
          <a:xfrm>
            <a:off x="6879627" y="3769226"/>
            <a:ext cx="178319" cy="344676"/>
          </a:xfrm>
          <a:prstGeom prst="rect">
            <a:avLst/>
          </a:prstGeom>
          <a:noFill/>
          <a:ln>
            <a:noFill/>
          </a:ln>
        </p:spPr>
      </p:pic>
      <p:pic>
        <p:nvPicPr>
          <p:cNvPr id="752" name="Google Shape;752;p91"/>
          <p:cNvPicPr preferRelativeResize="0"/>
          <p:nvPr/>
        </p:nvPicPr>
        <p:blipFill rotWithShape="1">
          <a:blip r:embed="rId9">
            <a:alphaModFix/>
          </a:blip>
          <a:srcRect/>
          <a:stretch/>
        </p:blipFill>
        <p:spPr>
          <a:xfrm rot="-3787507">
            <a:off x="6593173" y="4110727"/>
            <a:ext cx="178319" cy="344676"/>
          </a:xfrm>
          <a:prstGeom prst="rect">
            <a:avLst/>
          </a:prstGeom>
          <a:noFill/>
          <a:ln>
            <a:noFill/>
          </a:ln>
        </p:spPr>
      </p:pic>
      <p:pic>
        <p:nvPicPr>
          <p:cNvPr id="753" name="Google Shape;753;p91"/>
          <p:cNvPicPr preferRelativeResize="0"/>
          <p:nvPr/>
        </p:nvPicPr>
        <p:blipFill rotWithShape="1">
          <a:blip r:embed="rId9">
            <a:alphaModFix/>
          </a:blip>
          <a:srcRect/>
          <a:stretch/>
        </p:blipFill>
        <p:spPr>
          <a:xfrm rot="-5400000">
            <a:off x="6601431" y="4162096"/>
            <a:ext cx="178319" cy="344676"/>
          </a:xfrm>
          <a:prstGeom prst="rect">
            <a:avLst/>
          </a:prstGeom>
          <a:noFill/>
          <a:ln>
            <a:noFill/>
          </a:ln>
        </p:spPr>
      </p:pic>
      <p:pic>
        <p:nvPicPr>
          <p:cNvPr id="754" name="Google Shape;754;p91"/>
          <p:cNvPicPr preferRelativeResize="0"/>
          <p:nvPr/>
        </p:nvPicPr>
        <p:blipFill rotWithShape="1">
          <a:blip r:embed="rId9">
            <a:alphaModFix/>
          </a:blip>
          <a:srcRect/>
          <a:stretch/>
        </p:blipFill>
        <p:spPr>
          <a:xfrm rot="1570462">
            <a:off x="7507155" y="4540950"/>
            <a:ext cx="178319" cy="344676"/>
          </a:xfrm>
          <a:prstGeom prst="rect">
            <a:avLst/>
          </a:prstGeom>
          <a:noFill/>
          <a:ln>
            <a:noFill/>
          </a:ln>
        </p:spPr>
      </p:pic>
      <p:pic>
        <p:nvPicPr>
          <p:cNvPr id="755" name="Google Shape;755;p91"/>
          <p:cNvPicPr preferRelativeResize="0"/>
          <p:nvPr/>
        </p:nvPicPr>
        <p:blipFill rotWithShape="1">
          <a:blip r:embed="rId9">
            <a:alphaModFix/>
          </a:blip>
          <a:srcRect/>
          <a:stretch/>
        </p:blipFill>
        <p:spPr>
          <a:xfrm rot="3941035">
            <a:off x="7493145" y="4645671"/>
            <a:ext cx="178319" cy="344676"/>
          </a:xfrm>
          <a:prstGeom prst="rect">
            <a:avLst/>
          </a:prstGeom>
          <a:noFill/>
          <a:ln>
            <a:noFill/>
          </a:ln>
        </p:spPr>
      </p:pic>
      <p:pic>
        <p:nvPicPr>
          <p:cNvPr id="756" name="Google Shape;756;p91"/>
          <p:cNvPicPr preferRelativeResize="0"/>
          <p:nvPr/>
        </p:nvPicPr>
        <p:blipFill rotWithShape="1">
          <a:blip r:embed="rId9">
            <a:alphaModFix/>
          </a:blip>
          <a:srcRect/>
          <a:stretch/>
        </p:blipFill>
        <p:spPr>
          <a:xfrm rot="6431698">
            <a:off x="7417452" y="4718062"/>
            <a:ext cx="178319" cy="344676"/>
          </a:xfrm>
          <a:prstGeom prst="rect">
            <a:avLst/>
          </a:prstGeom>
          <a:noFill/>
          <a:ln>
            <a:noFill/>
          </a:ln>
        </p:spPr>
      </p:pic>
      <p:pic>
        <p:nvPicPr>
          <p:cNvPr id="757" name="Google Shape;757;p91"/>
          <p:cNvPicPr preferRelativeResize="0"/>
          <p:nvPr/>
        </p:nvPicPr>
        <p:blipFill rotWithShape="1">
          <a:blip r:embed="rId9">
            <a:alphaModFix/>
          </a:blip>
          <a:srcRect/>
          <a:stretch/>
        </p:blipFill>
        <p:spPr>
          <a:xfrm>
            <a:off x="6979856" y="3834281"/>
            <a:ext cx="178319" cy="344676"/>
          </a:xfrm>
          <a:prstGeom prst="rect">
            <a:avLst/>
          </a:prstGeom>
          <a:noFill/>
          <a:ln>
            <a:noFill/>
          </a:ln>
        </p:spPr>
      </p:pic>
      <p:pic>
        <p:nvPicPr>
          <p:cNvPr id="758" name="Google Shape;758;p91"/>
          <p:cNvPicPr preferRelativeResize="0"/>
          <p:nvPr/>
        </p:nvPicPr>
        <p:blipFill rotWithShape="1">
          <a:blip r:embed="rId9">
            <a:alphaModFix/>
          </a:blip>
          <a:srcRect/>
          <a:stretch/>
        </p:blipFill>
        <p:spPr>
          <a:xfrm rot="1380784">
            <a:off x="7393434" y="3957424"/>
            <a:ext cx="178319" cy="344676"/>
          </a:xfrm>
          <a:prstGeom prst="rect">
            <a:avLst/>
          </a:prstGeom>
          <a:noFill/>
          <a:ln>
            <a:noFill/>
          </a:ln>
        </p:spPr>
      </p:pic>
      <p:pic>
        <p:nvPicPr>
          <p:cNvPr id="759" name="Google Shape;759;p91"/>
          <p:cNvPicPr preferRelativeResize="0"/>
          <p:nvPr/>
        </p:nvPicPr>
        <p:blipFill rotWithShape="1">
          <a:blip r:embed="rId9">
            <a:alphaModFix/>
          </a:blip>
          <a:srcRect/>
          <a:stretch/>
        </p:blipFill>
        <p:spPr>
          <a:xfrm rot="-4012272">
            <a:off x="6745407" y="4140830"/>
            <a:ext cx="178319" cy="344676"/>
          </a:xfrm>
          <a:prstGeom prst="rect">
            <a:avLst/>
          </a:prstGeom>
          <a:noFill/>
          <a:ln>
            <a:noFill/>
          </a:ln>
        </p:spPr>
      </p:pic>
      <p:pic>
        <p:nvPicPr>
          <p:cNvPr id="760" name="Google Shape;760;p91"/>
          <p:cNvPicPr preferRelativeResize="0"/>
          <p:nvPr/>
        </p:nvPicPr>
        <p:blipFill rotWithShape="1">
          <a:blip r:embed="rId9">
            <a:alphaModFix/>
          </a:blip>
          <a:srcRect/>
          <a:stretch/>
        </p:blipFill>
        <p:spPr>
          <a:xfrm rot="1570462">
            <a:off x="6414330" y="4618551"/>
            <a:ext cx="178319" cy="344676"/>
          </a:xfrm>
          <a:prstGeom prst="rect">
            <a:avLst/>
          </a:prstGeom>
          <a:noFill/>
          <a:ln>
            <a:noFill/>
          </a:ln>
        </p:spPr>
      </p:pic>
      <p:pic>
        <p:nvPicPr>
          <p:cNvPr id="761" name="Google Shape;761;p91"/>
          <p:cNvPicPr preferRelativeResize="0"/>
          <p:nvPr/>
        </p:nvPicPr>
        <p:blipFill rotWithShape="1">
          <a:blip r:embed="rId9">
            <a:alphaModFix/>
          </a:blip>
          <a:srcRect/>
          <a:stretch/>
        </p:blipFill>
        <p:spPr>
          <a:xfrm rot="3654776">
            <a:off x="6658256" y="4704521"/>
            <a:ext cx="178319" cy="344676"/>
          </a:xfrm>
          <a:prstGeom prst="rect">
            <a:avLst/>
          </a:prstGeom>
          <a:noFill/>
          <a:ln>
            <a:noFill/>
          </a:ln>
        </p:spPr>
      </p:pic>
      <p:pic>
        <p:nvPicPr>
          <p:cNvPr id="762" name="Google Shape;762;p91"/>
          <p:cNvPicPr preferRelativeResize="0"/>
          <p:nvPr/>
        </p:nvPicPr>
        <p:blipFill rotWithShape="1">
          <a:blip r:embed="rId9">
            <a:alphaModFix/>
          </a:blip>
          <a:srcRect/>
          <a:stretch/>
        </p:blipFill>
        <p:spPr>
          <a:xfrm rot="4753537">
            <a:off x="6865873" y="4720744"/>
            <a:ext cx="178319" cy="344676"/>
          </a:xfrm>
          <a:prstGeom prst="rect">
            <a:avLst/>
          </a:prstGeom>
          <a:noFill/>
          <a:ln>
            <a:noFill/>
          </a:ln>
        </p:spPr>
      </p:pic>
      <p:pic>
        <p:nvPicPr>
          <p:cNvPr id="763" name="Google Shape;763;p91"/>
          <p:cNvPicPr preferRelativeResize="0"/>
          <p:nvPr/>
        </p:nvPicPr>
        <p:blipFill rotWithShape="1">
          <a:blip r:embed="rId9">
            <a:alphaModFix/>
          </a:blip>
          <a:srcRect/>
          <a:stretch/>
        </p:blipFill>
        <p:spPr>
          <a:xfrm rot="4596684">
            <a:off x="7075424" y="4741150"/>
            <a:ext cx="178319" cy="344676"/>
          </a:xfrm>
          <a:prstGeom prst="rect">
            <a:avLst/>
          </a:prstGeom>
          <a:noFill/>
          <a:ln>
            <a:noFill/>
          </a:ln>
        </p:spPr>
      </p:pic>
      <p:pic>
        <p:nvPicPr>
          <p:cNvPr id="764" name="Google Shape;764;p91"/>
          <p:cNvPicPr preferRelativeResize="0"/>
          <p:nvPr/>
        </p:nvPicPr>
        <p:blipFill rotWithShape="1">
          <a:blip r:embed="rId9">
            <a:alphaModFix/>
          </a:blip>
          <a:srcRect/>
          <a:stretch/>
        </p:blipFill>
        <p:spPr>
          <a:xfrm rot="5400000">
            <a:off x="6609940" y="4713382"/>
            <a:ext cx="178319" cy="344676"/>
          </a:xfrm>
          <a:prstGeom prst="rect">
            <a:avLst/>
          </a:prstGeom>
          <a:noFill/>
          <a:ln>
            <a:noFill/>
          </a:ln>
        </p:spPr>
      </p:pic>
      <p:pic>
        <p:nvPicPr>
          <p:cNvPr id="765" name="Google Shape;765;p91"/>
          <p:cNvPicPr preferRelativeResize="0"/>
          <p:nvPr/>
        </p:nvPicPr>
        <p:blipFill rotWithShape="1">
          <a:blip r:embed="rId9">
            <a:alphaModFix/>
          </a:blip>
          <a:srcRect/>
          <a:stretch/>
        </p:blipFill>
        <p:spPr>
          <a:xfrm rot="1570462">
            <a:off x="7049937" y="3879367"/>
            <a:ext cx="178319" cy="344676"/>
          </a:xfrm>
          <a:prstGeom prst="rect">
            <a:avLst/>
          </a:prstGeom>
          <a:noFill/>
          <a:ln>
            <a:noFill/>
          </a:ln>
        </p:spPr>
      </p:pic>
      <p:pic>
        <p:nvPicPr>
          <p:cNvPr id="766" name="Google Shape;766;p91"/>
          <p:cNvPicPr preferRelativeResize="0"/>
          <p:nvPr/>
        </p:nvPicPr>
        <p:blipFill rotWithShape="1">
          <a:blip r:embed="rId9">
            <a:alphaModFix/>
          </a:blip>
          <a:srcRect/>
          <a:stretch/>
        </p:blipFill>
        <p:spPr>
          <a:xfrm>
            <a:off x="6815582" y="3858319"/>
            <a:ext cx="178319" cy="344676"/>
          </a:xfrm>
          <a:prstGeom prst="rect">
            <a:avLst/>
          </a:prstGeom>
          <a:noFill/>
          <a:ln>
            <a:noFill/>
          </a:ln>
        </p:spPr>
      </p:pic>
      <p:pic>
        <p:nvPicPr>
          <p:cNvPr id="767" name="Google Shape;767;p91"/>
          <p:cNvPicPr preferRelativeResize="0"/>
          <p:nvPr/>
        </p:nvPicPr>
        <p:blipFill rotWithShape="1">
          <a:blip r:embed="rId9">
            <a:alphaModFix/>
          </a:blip>
          <a:srcRect/>
          <a:stretch/>
        </p:blipFill>
        <p:spPr>
          <a:xfrm rot="-1268227">
            <a:off x="6530934" y="3880817"/>
            <a:ext cx="178319" cy="344676"/>
          </a:xfrm>
          <a:prstGeom prst="rect">
            <a:avLst/>
          </a:prstGeom>
          <a:noFill/>
          <a:ln>
            <a:noFill/>
          </a:ln>
        </p:spPr>
      </p:pic>
      <p:pic>
        <p:nvPicPr>
          <p:cNvPr id="768" name="Google Shape;768;p91"/>
          <p:cNvPicPr preferRelativeResize="0"/>
          <p:nvPr/>
        </p:nvPicPr>
        <p:blipFill rotWithShape="1">
          <a:blip r:embed="rId9">
            <a:alphaModFix/>
          </a:blip>
          <a:srcRect/>
          <a:stretch/>
        </p:blipFill>
        <p:spPr>
          <a:xfrm rot="-9067176">
            <a:off x="7279217" y="3890171"/>
            <a:ext cx="178319" cy="344676"/>
          </a:xfrm>
          <a:prstGeom prst="rect">
            <a:avLst/>
          </a:prstGeom>
          <a:noFill/>
          <a:ln>
            <a:noFill/>
          </a:ln>
        </p:spPr>
      </p:pic>
      <p:pic>
        <p:nvPicPr>
          <p:cNvPr id="769" name="Google Shape;769;p91"/>
          <p:cNvPicPr preferRelativeResize="0"/>
          <p:nvPr/>
        </p:nvPicPr>
        <p:blipFill rotWithShape="1">
          <a:blip r:embed="rId9">
            <a:alphaModFix/>
          </a:blip>
          <a:srcRect/>
          <a:stretch/>
        </p:blipFill>
        <p:spPr>
          <a:xfrm rot="-5093751">
            <a:off x="6227048" y="4461842"/>
            <a:ext cx="178319" cy="344676"/>
          </a:xfrm>
          <a:prstGeom prst="rect">
            <a:avLst/>
          </a:prstGeom>
          <a:noFill/>
          <a:ln>
            <a:noFill/>
          </a:ln>
        </p:spPr>
      </p:pic>
      <p:pic>
        <p:nvPicPr>
          <p:cNvPr id="770" name="Google Shape;770;p91"/>
          <p:cNvPicPr preferRelativeResize="0"/>
          <p:nvPr/>
        </p:nvPicPr>
        <p:blipFill rotWithShape="1">
          <a:blip r:embed="rId9">
            <a:alphaModFix/>
          </a:blip>
          <a:srcRect/>
          <a:stretch/>
        </p:blipFill>
        <p:spPr>
          <a:xfrm rot="1570462">
            <a:off x="7181040" y="3799036"/>
            <a:ext cx="178319" cy="344676"/>
          </a:xfrm>
          <a:prstGeom prst="rect">
            <a:avLst/>
          </a:prstGeom>
          <a:noFill/>
          <a:ln>
            <a:noFill/>
          </a:ln>
        </p:spPr>
      </p:pic>
      <p:pic>
        <p:nvPicPr>
          <p:cNvPr id="771" name="Google Shape;771;p91"/>
          <p:cNvPicPr preferRelativeResize="0"/>
          <p:nvPr/>
        </p:nvPicPr>
        <p:blipFill rotWithShape="1">
          <a:blip r:embed="rId9">
            <a:alphaModFix/>
          </a:blip>
          <a:srcRect/>
          <a:stretch/>
        </p:blipFill>
        <p:spPr>
          <a:xfrm rot="-6251247">
            <a:off x="7406845" y="4734750"/>
            <a:ext cx="178319" cy="344676"/>
          </a:xfrm>
          <a:prstGeom prst="rect">
            <a:avLst/>
          </a:prstGeom>
          <a:noFill/>
          <a:ln>
            <a:noFill/>
          </a:ln>
        </p:spPr>
      </p:pic>
      <p:pic>
        <p:nvPicPr>
          <p:cNvPr id="772" name="Google Shape;772;p91"/>
          <p:cNvPicPr preferRelativeResize="0"/>
          <p:nvPr/>
        </p:nvPicPr>
        <p:blipFill rotWithShape="1">
          <a:blip r:embed="rId9">
            <a:alphaModFix/>
          </a:blip>
          <a:srcRect/>
          <a:stretch/>
        </p:blipFill>
        <p:spPr>
          <a:xfrm>
            <a:off x="6936430" y="3906698"/>
            <a:ext cx="178319" cy="344676"/>
          </a:xfrm>
          <a:prstGeom prst="rect">
            <a:avLst/>
          </a:prstGeom>
          <a:noFill/>
          <a:ln>
            <a:noFill/>
          </a:ln>
        </p:spPr>
      </p:pic>
      <p:pic>
        <p:nvPicPr>
          <p:cNvPr id="773" name="Google Shape;773;p91"/>
          <p:cNvPicPr preferRelativeResize="0"/>
          <p:nvPr/>
        </p:nvPicPr>
        <p:blipFill rotWithShape="1">
          <a:blip r:embed="rId9">
            <a:alphaModFix/>
          </a:blip>
          <a:srcRect/>
          <a:stretch/>
        </p:blipFill>
        <p:spPr>
          <a:xfrm rot="-1292067">
            <a:off x="6601179" y="3879367"/>
            <a:ext cx="178319" cy="344676"/>
          </a:xfrm>
          <a:prstGeom prst="rect">
            <a:avLst/>
          </a:prstGeom>
          <a:noFill/>
          <a:ln>
            <a:noFill/>
          </a:ln>
        </p:spPr>
      </p:pic>
      <p:pic>
        <p:nvPicPr>
          <p:cNvPr id="774" name="Google Shape;774;p91"/>
          <p:cNvPicPr preferRelativeResize="0"/>
          <p:nvPr/>
        </p:nvPicPr>
        <p:blipFill rotWithShape="1">
          <a:blip r:embed="rId9">
            <a:alphaModFix/>
          </a:blip>
          <a:srcRect/>
          <a:stretch/>
        </p:blipFill>
        <p:spPr>
          <a:xfrm rot="-2579467">
            <a:off x="6487719" y="3872645"/>
            <a:ext cx="178319" cy="344676"/>
          </a:xfrm>
          <a:prstGeom prst="rect">
            <a:avLst/>
          </a:prstGeom>
          <a:noFill/>
          <a:ln>
            <a:noFill/>
          </a:ln>
        </p:spPr>
      </p:pic>
      <p:pic>
        <p:nvPicPr>
          <p:cNvPr id="775" name="Google Shape;775;p91"/>
          <p:cNvPicPr preferRelativeResize="0"/>
          <p:nvPr/>
        </p:nvPicPr>
        <p:blipFill rotWithShape="1">
          <a:blip r:embed="rId9">
            <a:alphaModFix/>
          </a:blip>
          <a:srcRect/>
          <a:stretch/>
        </p:blipFill>
        <p:spPr>
          <a:xfrm>
            <a:off x="6776715" y="3948640"/>
            <a:ext cx="178319" cy="344676"/>
          </a:xfrm>
          <a:prstGeom prst="rect">
            <a:avLst/>
          </a:prstGeom>
          <a:noFill/>
          <a:ln>
            <a:noFill/>
          </a:ln>
        </p:spPr>
      </p:pic>
      <p:pic>
        <p:nvPicPr>
          <p:cNvPr id="776" name="Google Shape;776;p91"/>
          <p:cNvPicPr preferRelativeResize="0"/>
          <p:nvPr/>
        </p:nvPicPr>
        <p:blipFill rotWithShape="1">
          <a:blip r:embed="rId9">
            <a:alphaModFix/>
          </a:blip>
          <a:srcRect/>
          <a:stretch/>
        </p:blipFill>
        <p:spPr>
          <a:xfrm rot="2982683">
            <a:off x="7016580" y="3984051"/>
            <a:ext cx="178319" cy="344676"/>
          </a:xfrm>
          <a:prstGeom prst="rect">
            <a:avLst/>
          </a:prstGeom>
          <a:noFill/>
          <a:ln>
            <a:noFill/>
          </a:ln>
        </p:spPr>
      </p:pic>
      <p:pic>
        <p:nvPicPr>
          <p:cNvPr id="777" name="Google Shape;777;p91"/>
          <p:cNvPicPr preferRelativeResize="0"/>
          <p:nvPr/>
        </p:nvPicPr>
        <p:blipFill rotWithShape="1">
          <a:blip r:embed="rId9">
            <a:alphaModFix/>
          </a:blip>
          <a:srcRect/>
          <a:stretch/>
        </p:blipFill>
        <p:spPr>
          <a:xfrm rot="-2044526">
            <a:off x="6460285" y="3934799"/>
            <a:ext cx="178319" cy="344676"/>
          </a:xfrm>
          <a:prstGeom prst="rect">
            <a:avLst/>
          </a:prstGeom>
          <a:noFill/>
          <a:ln>
            <a:noFill/>
          </a:ln>
        </p:spPr>
      </p:pic>
      <p:pic>
        <p:nvPicPr>
          <p:cNvPr id="778" name="Google Shape;778;p91"/>
          <p:cNvPicPr preferRelativeResize="0"/>
          <p:nvPr/>
        </p:nvPicPr>
        <p:blipFill rotWithShape="1">
          <a:blip r:embed="rId9">
            <a:alphaModFix/>
          </a:blip>
          <a:srcRect/>
          <a:stretch/>
        </p:blipFill>
        <p:spPr>
          <a:xfrm rot="-3047607">
            <a:off x="6402003" y="4042445"/>
            <a:ext cx="178319" cy="344676"/>
          </a:xfrm>
          <a:prstGeom prst="rect">
            <a:avLst/>
          </a:prstGeom>
          <a:noFill/>
          <a:ln>
            <a:noFill/>
          </a:ln>
        </p:spPr>
      </p:pic>
      <p:pic>
        <p:nvPicPr>
          <p:cNvPr id="779" name="Google Shape;779;p91"/>
          <p:cNvPicPr preferRelativeResize="0"/>
          <p:nvPr/>
        </p:nvPicPr>
        <p:blipFill rotWithShape="1">
          <a:blip r:embed="rId9">
            <a:alphaModFix/>
          </a:blip>
          <a:srcRect/>
          <a:stretch/>
        </p:blipFill>
        <p:spPr>
          <a:xfrm rot="1570462">
            <a:off x="7353568" y="4718677"/>
            <a:ext cx="178319" cy="344676"/>
          </a:xfrm>
          <a:prstGeom prst="rect">
            <a:avLst/>
          </a:prstGeom>
          <a:noFill/>
          <a:ln>
            <a:noFill/>
          </a:ln>
        </p:spPr>
      </p:pic>
      <p:pic>
        <p:nvPicPr>
          <p:cNvPr id="780" name="Google Shape;780;p91"/>
          <p:cNvPicPr preferRelativeResize="0"/>
          <p:nvPr/>
        </p:nvPicPr>
        <p:blipFill rotWithShape="1">
          <a:blip r:embed="rId9">
            <a:alphaModFix/>
          </a:blip>
          <a:srcRect/>
          <a:stretch/>
        </p:blipFill>
        <p:spPr>
          <a:xfrm rot="-2728943">
            <a:off x="6568596" y="4001103"/>
            <a:ext cx="178319" cy="344676"/>
          </a:xfrm>
          <a:prstGeom prst="rect">
            <a:avLst/>
          </a:prstGeom>
          <a:noFill/>
          <a:ln>
            <a:noFill/>
          </a:ln>
        </p:spPr>
      </p:pic>
      <p:pic>
        <p:nvPicPr>
          <p:cNvPr id="781" name="Google Shape;781;p91"/>
          <p:cNvPicPr preferRelativeResize="0"/>
          <p:nvPr/>
        </p:nvPicPr>
        <p:blipFill rotWithShape="1">
          <a:blip r:embed="rId9">
            <a:alphaModFix/>
          </a:blip>
          <a:srcRect/>
          <a:stretch/>
        </p:blipFill>
        <p:spPr>
          <a:xfrm>
            <a:off x="7152780" y="3826039"/>
            <a:ext cx="178319" cy="344676"/>
          </a:xfrm>
          <a:prstGeom prst="rect">
            <a:avLst/>
          </a:prstGeom>
          <a:noFill/>
          <a:ln>
            <a:noFill/>
          </a:ln>
        </p:spPr>
      </p:pic>
      <p:pic>
        <p:nvPicPr>
          <p:cNvPr id="782" name="Google Shape;782;p91"/>
          <p:cNvPicPr preferRelativeResize="0"/>
          <p:nvPr/>
        </p:nvPicPr>
        <p:blipFill rotWithShape="1">
          <a:blip r:embed="rId9">
            <a:alphaModFix/>
          </a:blip>
          <a:srcRect/>
          <a:stretch/>
        </p:blipFill>
        <p:spPr>
          <a:xfrm rot="-4432620">
            <a:off x="6601431" y="4814435"/>
            <a:ext cx="178319" cy="344676"/>
          </a:xfrm>
          <a:prstGeom prst="rect">
            <a:avLst/>
          </a:prstGeom>
          <a:noFill/>
          <a:ln>
            <a:noFill/>
          </a:ln>
        </p:spPr>
      </p:pic>
      <p:pic>
        <p:nvPicPr>
          <p:cNvPr id="783" name="Google Shape;783;p91"/>
          <p:cNvPicPr preferRelativeResize="0"/>
          <p:nvPr/>
        </p:nvPicPr>
        <p:blipFill rotWithShape="1">
          <a:blip r:embed="rId9">
            <a:alphaModFix/>
          </a:blip>
          <a:srcRect/>
          <a:stretch/>
        </p:blipFill>
        <p:spPr>
          <a:xfrm rot="-1173803">
            <a:off x="6710316" y="4028038"/>
            <a:ext cx="178319" cy="344676"/>
          </a:xfrm>
          <a:prstGeom prst="rect">
            <a:avLst/>
          </a:prstGeom>
          <a:noFill/>
          <a:ln>
            <a:noFill/>
          </a:ln>
        </p:spPr>
      </p:pic>
      <p:pic>
        <p:nvPicPr>
          <p:cNvPr id="784" name="Google Shape;784;p91"/>
          <p:cNvPicPr preferRelativeResize="0"/>
          <p:nvPr/>
        </p:nvPicPr>
        <p:blipFill rotWithShape="1">
          <a:blip r:embed="rId9">
            <a:alphaModFix/>
          </a:blip>
          <a:srcRect/>
          <a:stretch/>
        </p:blipFill>
        <p:spPr>
          <a:xfrm rot="1570462">
            <a:off x="7185045" y="3952306"/>
            <a:ext cx="178319" cy="344676"/>
          </a:xfrm>
          <a:prstGeom prst="rect">
            <a:avLst/>
          </a:prstGeom>
          <a:noFill/>
          <a:ln>
            <a:noFill/>
          </a:ln>
        </p:spPr>
      </p:pic>
      <p:pic>
        <p:nvPicPr>
          <p:cNvPr id="785" name="Google Shape;785;p91"/>
          <p:cNvPicPr preferRelativeResize="0"/>
          <p:nvPr/>
        </p:nvPicPr>
        <p:blipFill rotWithShape="1">
          <a:blip r:embed="rId9">
            <a:alphaModFix/>
          </a:blip>
          <a:srcRect/>
          <a:stretch/>
        </p:blipFill>
        <p:spPr>
          <a:xfrm rot="-4373138">
            <a:off x="6865873" y="3984051"/>
            <a:ext cx="178319" cy="344676"/>
          </a:xfrm>
          <a:prstGeom prst="rect">
            <a:avLst/>
          </a:prstGeom>
          <a:noFill/>
          <a:ln>
            <a:noFill/>
          </a:ln>
        </p:spPr>
      </p:pic>
      <p:pic>
        <p:nvPicPr>
          <p:cNvPr id="786" name="Google Shape;786;p91"/>
          <p:cNvPicPr preferRelativeResize="0"/>
          <p:nvPr/>
        </p:nvPicPr>
        <p:blipFill rotWithShape="1">
          <a:blip r:embed="rId9">
            <a:alphaModFix/>
          </a:blip>
          <a:srcRect/>
          <a:stretch/>
        </p:blipFill>
        <p:spPr>
          <a:xfrm rot="1570462">
            <a:off x="6944587" y="4005048"/>
            <a:ext cx="178319" cy="344676"/>
          </a:xfrm>
          <a:prstGeom prst="rect">
            <a:avLst/>
          </a:prstGeom>
          <a:noFill/>
          <a:ln>
            <a:noFill/>
          </a:ln>
        </p:spPr>
      </p:pic>
      <p:pic>
        <p:nvPicPr>
          <p:cNvPr id="787" name="Google Shape;787;p91"/>
          <p:cNvPicPr preferRelativeResize="0"/>
          <p:nvPr/>
        </p:nvPicPr>
        <p:blipFill rotWithShape="1">
          <a:blip r:embed="rId9">
            <a:alphaModFix/>
          </a:blip>
          <a:srcRect/>
          <a:stretch/>
        </p:blipFill>
        <p:spPr>
          <a:xfrm rot="1057236">
            <a:off x="6852690" y="3984051"/>
            <a:ext cx="178319" cy="344676"/>
          </a:xfrm>
          <a:prstGeom prst="rect">
            <a:avLst/>
          </a:prstGeom>
          <a:noFill/>
          <a:ln>
            <a:noFill/>
          </a:ln>
        </p:spPr>
      </p:pic>
      <p:pic>
        <p:nvPicPr>
          <p:cNvPr id="788" name="Google Shape;788;p91"/>
          <p:cNvPicPr preferRelativeResize="0"/>
          <p:nvPr/>
        </p:nvPicPr>
        <p:blipFill rotWithShape="1">
          <a:blip r:embed="rId9">
            <a:alphaModFix/>
          </a:blip>
          <a:srcRect/>
          <a:stretch/>
        </p:blipFill>
        <p:spPr>
          <a:xfrm rot="-5230820">
            <a:off x="6429324" y="4119321"/>
            <a:ext cx="178319" cy="344676"/>
          </a:xfrm>
          <a:prstGeom prst="rect">
            <a:avLst/>
          </a:prstGeom>
          <a:noFill/>
          <a:ln>
            <a:noFill/>
          </a:ln>
        </p:spPr>
      </p:pic>
      <p:pic>
        <p:nvPicPr>
          <p:cNvPr id="789" name="Google Shape;789;p91"/>
          <p:cNvPicPr preferRelativeResize="0"/>
          <p:nvPr/>
        </p:nvPicPr>
        <p:blipFill rotWithShape="1">
          <a:blip r:embed="rId9">
            <a:alphaModFix/>
          </a:blip>
          <a:srcRect/>
          <a:stretch/>
        </p:blipFill>
        <p:spPr>
          <a:xfrm rot="3412352">
            <a:off x="7445535" y="4103322"/>
            <a:ext cx="178319" cy="344676"/>
          </a:xfrm>
          <a:prstGeom prst="rect">
            <a:avLst/>
          </a:prstGeom>
          <a:noFill/>
          <a:ln>
            <a:noFill/>
          </a:ln>
        </p:spPr>
      </p:pic>
      <p:pic>
        <p:nvPicPr>
          <p:cNvPr id="790" name="Google Shape;790;p91"/>
          <p:cNvPicPr preferRelativeResize="0"/>
          <p:nvPr/>
        </p:nvPicPr>
        <p:blipFill rotWithShape="1">
          <a:blip r:embed="rId9">
            <a:alphaModFix/>
          </a:blip>
          <a:srcRect/>
          <a:stretch/>
        </p:blipFill>
        <p:spPr>
          <a:xfrm rot="1570462">
            <a:off x="7311482" y="3968532"/>
            <a:ext cx="178319" cy="344676"/>
          </a:xfrm>
          <a:prstGeom prst="rect">
            <a:avLst/>
          </a:prstGeom>
          <a:noFill/>
          <a:ln>
            <a:noFill/>
          </a:ln>
        </p:spPr>
      </p:pic>
      <p:pic>
        <p:nvPicPr>
          <p:cNvPr id="791" name="Google Shape;791;p91"/>
          <p:cNvPicPr preferRelativeResize="0"/>
          <p:nvPr/>
        </p:nvPicPr>
        <p:blipFill rotWithShape="1">
          <a:blip r:embed="rId9">
            <a:alphaModFix/>
          </a:blip>
          <a:srcRect/>
          <a:stretch/>
        </p:blipFill>
        <p:spPr>
          <a:xfrm rot="8166885">
            <a:off x="6384868" y="3925985"/>
            <a:ext cx="178319" cy="344676"/>
          </a:xfrm>
          <a:prstGeom prst="rect">
            <a:avLst/>
          </a:prstGeom>
          <a:noFill/>
          <a:ln>
            <a:noFill/>
          </a:ln>
        </p:spPr>
      </p:pic>
      <p:pic>
        <p:nvPicPr>
          <p:cNvPr id="792" name="Google Shape;792;p91"/>
          <p:cNvPicPr preferRelativeResize="0"/>
          <p:nvPr/>
        </p:nvPicPr>
        <p:blipFill rotWithShape="1">
          <a:blip r:embed="rId9">
            <a:alphaModFix/>
          </a:blip>
          <a:srcRect/>
          <a:stretch/>
        </p:blipFill>
        <p:spPr>
          <a:xfrm rot="10800000">
            <a:off x="7579800" y="4626482"/>
            <a:ext cx="178319" cy="344676"/>
          </a:xfrm>
          <a:prstGeom prst="rect">
            <a:avLst/>
          </a:prstGeom>
          <a:noFill/>
          <a:ln>
            <a:noFill/>
          </a:ln>
        </p:spPr>
      </p:pic>
      <p:pic>
        <p:nvPicPr>
          <p:cNvPr id="793" name="Google Shape;793;p91"/>
          <p:cNvPicPr preferRelativeResize="0"/>
          <p:nvPr/>
        </p:nvPicPr>
        <p:blipFill rotWithShape="1">
          <a:blip r:embed="rId9">
            <a:alphaModFix/>
          </a:blip>
          <a:srcRect/>
          <a:stretch/>
        </p:blipFill>
        <p:spPr>
          <a:xfrm rot="5400000">
            <a:off x="6365785" y="4645672"/>
            <a:ext cx="178319" cy="344676"/>
          </a:xfrm>
          <a:prstGeom prst="rect">
            <a:avLst/>
          </a:prstGeom>
          <a:noFill/>
          <a:ln>
            <a:noFill/>
          </a:ln>
        </p:spPr>
      </p:pic>
      <p:pic>
        <p:nvPicPr>
          <p:cNvPr id="794" name="Google Shape;794;p91"/>
          <p:cNvPicPr preferRelativeResize="0"/>
          <p:nvPr/>
        </p:nvPicPr>
        <p:blipFill rotWithShape="1">
          <a:blip r:embed="rId9">
            <a:alphaModFix/>
          </a:blip>
          <a:srcRect/>
          <a:stretch/>
        </p:blipFill>
        <p:spPr>
          <a:xfrm rot="3843048">
            <a:off x="6355701" y="4668868"/>
            <a:ext cx="178319" cy="344676"/>
          </a:xfrm>
          <a:prstGeom prst="rect">
            <a:avLst/>
          </a:prstGeom>
          <a:noFill/>
          <a:ln>
            <a:noFill/>
          </a:ln>
        </p:spPr>
      </p:pic>
      <p:pic>
        <p:nvPicPr>
          <p:cNvPr id="795" name="Google Shape;795;p91"/>
          <p:cNvPicPr preferRelativeResize="0"/>
          <p:nvPr/>
        </p:nvPicPr>
        <p:blipFill rotWithShape="1">
          <a:blip r:embed="rId9">
            <a:alphaModFix/>
          </a:blip>
          <a:srcRect/>
          <a:stretch/>
        </p:blipFill>
        <p:spPr>
          <a:xfrm rot="-4776662">
            <a:off x="6417965" y="4804747"/>
            <a:ext cx="178319" cy="344676"/>
          </a:xfrm>
          <a:prstGeom prst="rect">
            <a:avLst/>
          </a:prstGeom>
          <a:noFill/>
          <a:ln>
            <a:noFill/>
          </a:ln>
        </p:spPr>
      </p:pic>
      <p:pic>
        <p:nvPicPr>
          <p:cNvPr id="796" name="Google Shape;796;p91"/>
          <p:cNvPicPr preferRelativeResize="0"/>
          <p:nvPr/>
        </p:nvPicPr>
        <p:blipFill rotWithShape="1">
          <a:blip r:embed="rId9">
            <a:alphaModFix/>
          </a:blip>
          <a:srcRect/>
          <a:stretch/>
        </p:blipFill>
        <p:spPr>
          <a:xfrm>
            <a:off x="7021449" y="4086338"/>
            <a:ext cx="178319" cy="344676"/>
          </a:xfrm>
          <a:prstGeom prst="rect">
            <a:avLst/>
          </a:prstGeom>
          <a:noFill/>
          <a:ln>
            <a:noFill/>
          </a:ln>
        </p:spPr>
      </p:pic>
      <p:pic>
        <p:nvPicPr>
          <p:cNvPr id="797" name="Google Shape;797;p91"/>
          <p:cNvPicPr preferRelativeResize="0"/>
          <p:nvPr/>
        </p:nvPicPr>
        <p:blipFill rotWithShape="1">
          <a:blip r:embed="rId9">
            <a:alphaModFix/>
          </a:blip>
          <a:srcRect/>
          <a:stretch/>
        </p:blipFill>
        <p:spPr>
          <a:xfrm>
            <a:off x="6655959" y="4045960"/>
            <a:ext cx="178319" cy="344676"/>
          </a:xfrm>
          <a:prstGeom prst="rect">
            <a:avLst/>
          </a:prstGeom>
          <a:noFill/>
          <a:ln>
            <a:noFill/>
          </a:ln>
        </p:spPr>
      </p:pic>
      <p:pic>
        <p:nvPicPr>
          <p:cNvPr id="798" name="Google Shape;798;p91"/>
          <p:cNvPicPr preferRelativeResize="0"/>
          <p:nvPr/>
        </p:nvPicPr>
        <p:blipFill rotWithShape="1">
          <a:blip r:embed="rId9">
            <a:alphaModFix/>
          </a:blip>
          <a:srcRect/>
          <a:stretch/>
        </p:blipFill>
        <p:spPr>
          <a:xfrm rot="1570462">
            <a:off x="7158054" y="4118836"/>
            <a:ext cx="178319" cy="344676"/>
          </a:xfrm>
          <a:prstGeom prst="rect">
            <a:avLst/>
          </a:prstGeom>
          <a:noFill/>
          <a:ln>
            <a:noFill/>
          </a:ln>
        </p:spPr>
      </p:pic>
      <p:pic>
        <p:nvPicPr>
          <p:cNvPr id="799" name="Google Shape;799;p91"/>
          <p:cNvPicPr preferRelativeResize="0"/>
          <p:nvPr/>
        </p:nvPicPr>
        <p:blipFill rotWithShape="1">
          <a:blip r:embed="rId9">
            <a:alphaModFix/>
          </a:blip>
          <a:srcRect/>
          <a:stretch/>
        </p:blipFill>
        <p:spPr>
          <a:xfrm>
            <a:off x="6833784" y="4067465"/>
            <a:ext cx="178319" cy="344676"/>
          </a:xfrm>
          <a:prstGeom prst="rect">
            <a:avLst/>
          </a:prstGeom>
          <a:noFill/>
          <a:ln>
            <a:noFill/>
          </a:ln>
        </p:spPr>
      </p:pic>
      <p:pic>
        <p:nvPicPr>
          <p:cNvPr id="800" name="Google Shape;800;p91"/>
          <p:cNvPicPr preferRelativeResize="0"/>
          <p:nvPr/>
        </p:nvPicPr>
        <p:blipFill rotWithShape="1">
          <a:blip r:embed="rId9">
            <a:alphaModFix/>
          </a:blip>
          <a:srcRect/>
          <a:stretch/>
        </p:blipFill>
        <p:spPr>
          <a:xfrm rot="1570462">
            <a:off x="6878126" y="4051525"/>
            <a:ext cx="178319" cy="344676"/>
          </a:xfrm>
          <a:prstGeom prst="rect">
            <a:avLst/>
          </a:prstGeom>
          <a:noFill/>
          <a:ln>
            <a:noFill/>
          </a:ln>
        </p:spPr>
      </p:pic>
      <p:pic>
        <p:nvPicPr>
          <p:cNvPr id="801" name="Google Shape;801;p91"/>
          <p:cNvPicPr preferRelativeResize="0"/>
          <p:nvPr/>
        </p:nvPicPr>
        <p:blipFill rotWithShape="1">
          <a:blip r:embed="rId9">
            <a:alphaModFix/>
          </a:blip>
          <a:srcRect/>
          <a:stretch/>
        </p:blipFill>
        <p:spPr>
          <a:xfrm rot="1570462">
            <a:off x="7049937" y="4075572"/>
            <a:ext cx="178319" cy="344676"/>
          </a:xfrm>
          <a:prstGeom prst="rect">
            <a:avLst/>
          </a:prstGeom>
          <a:noFill/>
          <a:ln>
            <a:noFill/>
          </a:ln>
        </p:spPr>
      </p:pic>
      <p:pic>
        <p:nvPicPr>
          <p:cNvPr id="802" name="Google Shape;802;p91"/>
          <p:cNvPicPr preferRelativeResize="0"/>
          <p:nvPr/>
        </p:nvPicPr>
        <p:blipFill rotWithShape="1">
          <a:blip r:embed="rId9">
            <a:alphaModFix/>
          </a:blip>
          <a:srcRect/>
          <a:stretch/>
        </p:blipFill>
        <p:spPr>
          <a:xfrm rot="3530529">
            <a:off x="7094267" y="4130235"/>
            <a:ext cx="178319" cy="344676"/>
          </a:xfrm>
          <a:prstGeom prst="rect">
            <a:avLst/>
          </a:prstGeom>
          <a:noFill/>
          <a:ln>
            <a:noFill/>
          </a:ln>
        </p:spPr>
      </p:pic>
      <p:pic>
        <p:nvPicPr>
          <p:cNvPr id="803" name="Google Shape;803;p91"/>
          <p:cNvPicPr preferRelativeResize="0"/>
          <p:nvPr/>
        </p:nvPicPr>
        <p:blipFill rotWithShape="1">
          <a:blip r:embed="rId9">
            <a:alphaModFix/>
          </a:blip>
          <a:srcRect/>
          <a:stretch/>
        </p:blipFill>
        <p:spPr>
          <a:xfrm rot="5065890">
            <a:off x="7312517" y="4249056"/>
            <a:ext cx="178319" cy="344676"/>
          </a:xfrm>
          <a:prstGeom prst="rect">
            <a:avLst/>
          </a:prstGeom>
          <a:noFill/>
          <a:ln>
            <a:noFill/>
          </a:ln>
        </p:spPr>
      </p:pic>
      <p:pic>
        <p:nvPicPr>
          <p:cNvPr id="804" name="Google Shape;804;p91"/>
          <p:cNvPicPr preferRelativeResize="0"/>
          <p:nvPr/>
        </p:nvPicPr>
        <p:blipFill rotWithShape="1">
          <a:blip r:embed="rId9">
            <a:alphaModFix/>
          </a:blip>
          <a:srcRect/>
          <a:stretch/>
        </p:blipFill>
        <p:spPr>
          <a:xfrm rot="-9362020">
            <a:off x="7397238" y="4051823"/>
            <a:ext cx="178319" cy="344676"/>
          </a:xfrm>
          <a:prstGeom prst="rect">
            <a:avLst/>
          </a:prstGeom>
          <a:noFill/>
          <a:ln>
            <a:noFill/>
          </a:ln>
        </p:spPr>
      </p:pic>
      <p:pic>
        <p:nvPicPr>
          <p:cNvPr id="805" name="Google Shape;805;p91"/>
          <p:cNvPicPr preferRelativeResize="0"/>
          <p:nvPr/>
        </p:nvPicPr>
        <p:blipFill rotWithShape="1">
          <a:blip r:embed="rId9">
            <a:alphaModFix/>
          </a:blip>
          <a:srcRect/>
          <a:stretch/>
        </p:blipFill>
        <p:spPr>
          <a:xfrm rot="-5400000">
            <a:off x="7384801" y="4161045"/>
            <a:ext cx="178319" cy="344676"/>
          </a:xfrm>
          <a:prstGeom prst="rect">
            <a:avLst/>
          </a:prstGeom>
          <a:noFill/>
          <a:ln>
            <a:noFill/>
          </a:ln>
        </p:spPr>
      </p:pic>
      <p:pic>
        <p:nvPicPr>
          <p:cNvPr id="806" name="Google Shape;806;p91"/>
          <p:cNvPicPr preferRelativeResize="0"/>
          <p:nvPr/>
        </p:nvPicPr>
        <p:blipFill rotWithShape="1">
          <a:blip r:embed="rId9">
            <a:alphaModFix/>
          </a:blip>
          <a:srcRect/>
          <a:stretch/>
        </p:blipFill>
        <p:spPr>
          <a:xfrm rot="-3300448">
            <a:off x="6246202" y="4433429"/>
            <a:ext cx="178319" cy="344676"/>
          </a:xfrm>
          <a:prstGeom prst="rect">
            <a:avLst/>
          </a:prstGeom>
          <a:noFill/>
          <a:ln>
            <a:noFill/>
          </a:ln>
        </p:spPr>
      </p:pic>
      <p:pic>
        <p:nvPicPr>
          <p:cNvPr id="807" name="Google Shape;807;p91"/>
          <p:cNvPicPr preferRelativeResize="0"/>
          <p:nvPr/>
        </p:nvPicPr>
        <p:blipFill rotWithShape="1">
          <a:blip r:embed="rId9">
            <a:alphaModFix/>
          </a:blip>
          <a:srcRect/>
          <a:stretch/>
        </p:blipFill>
        <p:spPr>
          <a:xfrm rot="5400000">
            <a:off x="6913869" y="4774270"/>
            <a:ext cx="178319" cy="344676"/>
          </a:xfrm>
          <a:prstGeom prst="rect">
            <a:avLst/>
          </a:prstGeom>
          <a:noFill/>
          <a:ln>
            <a:noFill/>
          </a:ln>
        </p:spPr>
      </p:pic>
      <p:pic>
        <p:nvPicPr>
          <p:cNvPr id="808" name="Google Shape;808;p91"/>
          <p:cNvPicPr preferRelativeResize="0"/>
          <p:nvPr/>
        </p:nvPicPr>
        <p:blipFill rotWithShape="1">
          <a:blip r:embed="rId9">
            <a:alphaModFix/>
          </a:blip>
          <a:srcRect/>
          <a:stretch/>
        </p:blipFill>
        <p:spPr>
          <a:xfrm rot="1570462">
            <a:off x="7100342" y="4789559"/>
            <a:ext cx="178319" cy="344676"/>
          </a:xfrm>
          <a:prstGeom prst="rect">
            <a:avLst/>
          </a:prstGeom>
          <a:noFill/>
          <a:ln>
            <a:noFill/>
          </a:ln>
        </p:spPr>
      </p:pic>
      <p:pic>
        <p:nvPicPr>
          <p:cNvPr id="809" name="Google Shape;809;p91"/>
          <p:cNvPicPr preferRelativeResize="0"/>
          <p:nvPr/>
        </p:nvPicPr>
        <p:blipFill rotWithShape="1">
          <a:blip r:embed="rId9">
            <a:alphaModFix/>
          </a:blip>
          <a:srcRect/>
          <a:stretch/>
        </p:blipFill>
        <p:spPr>
          <a:xfrm rot="-4739107">
            <a:off x="6749729" y="4188929"/>
            <a:ext cx="178319" cy="344676"/>
          </a:xfrm>
          <a:prstGeom prst="rect">
            <a:avLst/>
          </a:prstGeom>
          <a:noFill/>
          <a:ln>
            <a:noFill/>
          </a:ln>
        </p:spPr>
      </p:pic>
      <p:pic>
        <p:nvPicPr>
          <p:cNvPr id="810" name="Google Shape;810;p91"/>
          <p:cNvPicPr preferRelativeResize="0"/>
          <p:nvPr/>
        </p:nvPicPr>
        <p:blipFill rotWithShape="1">
          <a:blip r:embed="rId9">
            <a:alphaModFix/>
          </a:blip>
          <a:srcRect/>
          <a:stretch/>
        </p:blipFill>
        <p:spPr>
          <a:xfrm>
            <a:off x="7312757" y="4087212"/>
            <a:ext cx="178319" cy="344676"/>
          </a:xfrm>
          <a:prstGeom prst="rect">
            <a:avLst/>
          </a:prstGeom>
          <a:noFill/>
          <a:ln>
            <a:noFill/>
          </a:ln>
        </p:spPr>
      </p:pic>
      <p:pic>
        <p:nvPicPr>
          <p:cNvPr id="811" name="Google Shape;811;p91"/>
          <p:cNvPicPr preferRelativeResize="0"/>
          <p:nvPr/>
        </p:nvPicPr>
        <p:blipFill rotWithShape="1">
          <a:blip r:embed="rId9">
            <a:alphaModFix/>
          </a:blip>
          <a:srcRect/>
          <a:stretch/>
        </p:blipFill>
        <p:spPr>
          <a:xfrm rot="-3443976">
            <a:off x="6171899" y="4524598"/>
            <a:ext cx="178319" cy="344676"/>
          </a:xfrm>
          <a:prstGeom prst="rect">
            <a:avLst/>
          </a:prstGeom>
          <a:noFill/>
          <a:ln>
            <a:noFill/>
          </a:ln>
        </p:spPr>
      </p:pic>
      <p:pic>
        <p:nvPicPr>
          <p:cNvPr id="812" name="Google Shape;812;p91"/>
          <p:cNvPicPr preferRelativeResize="0"/>
          <p:nvPr/>
        </p:nvPicPr>
        <p:blipFill rotWithShape="1">
          <a:blip r:embed="rId9">
            <a:alphaModFix/>
          </a:blip>
          <a:srcRect/>
          <a:stretch/>
        </p:blipFill>
        <p:spPr>
          <a:xfrm rot="3724594">
            <a:off x="6877011" y="4170086"/>
            <a:ext cx="178319" cy="344676"/>
          </a:xfrm>
          <a:prstGeom prst="rect">
            <a:avLst/>
          </a:prstGeom>
          <a:noFill/>
          <a:ln>
            <a:noFill/>
          </a:ln>
        </p:spPr>
      </p:pic>
      <p:pic>
        <p:nvPicPr>
          <p:cNvPr id="813" name="Google Shape;813;p91"/>
          <p:cNvPicPr preferRelativeResize="0"/>
          <p:nvPr/>
        </p:nvPicPr>
        <p:blipFill rotWithShape="1">
          <a:blip r:embed="rId9">
            <a:alphaModFix/>
          </a:blip>
          <a:srcRect/>
          <a:stretch/>
        </p:blipFill>
        <p:spPr>
          <a:xfrm rot="-3326229">
            <a:off x="6400386" y="4114285"/>
            <a:ext cx="178319" cy="344676"/>
          </a:xfrm>
          <a:prstGeom prst="rect">
            <a:avLst/>
          </a:prstGeom>
          <a:noFill/>
          <a:ln>
            <a:noFill/>
          </a:ln>
        </p:spPr>
      </p:pic>
      <p:pic>
        <p:nvPicPr>
          <p:cNvPr id="814" name="Google Shape;814;p91"/>
          <p:cNvPicPr preferRelativeResize="0"/>
          <p:nvPr/>
        </p:nvPicPr>
        <p:blipFill rotWithShape="1">
          <a:blip r:embed="rId9">
            <a:alphaModFix/>
          </a:blip>
          <a:srcRect/>
          <a:stretch/>
        </p:blipFill>
        <p:spPr>
          <a:xfrm rot="-2109169">
            <a:off x="6805482" y="4713382"/>
            <a:ext cx="178319" cy="344676"/>
          </a:xfrm>
          <a:prstGeom prst="rect">
            <a:avLst/>
          </a:prstGeom>
          <a:noFill/>
          <a:ln>
            <a:noFill/>
          </a:ln>
        </p:spPr>
      </p:pic>
      <p:pic>
        <p:nvPicPr>
          <p:cNvPr id="815" name="Google Shape;815;p91"/>
          <p:cNvPicPr preferRelativeResize="0"/>
          <p:nvPr/>
        </p:nvPicPr>
        <p:blipFill rotWithShape="1">
          <a:blip r:embed="rId9">
            <a:alphaModFix/>
          </a:blip>
          <a:srcRect/>
          <a:stretch/>
        </p:blipFill>
        <p:spPr>
          <a:xfrm rot="-3447324">
            <a:off x="6663954" y="4671885"/>
            <a:ext cx="178319" cy="344676"/>
          </a:xfrm>
          <a:prstGeom prst="rect">
            <a:avLst/>
          </a:prstGeom>
          <a:noFill/>
          <a:ln>
            <a:noFill/>
          </a:ln>
        </p:spPr>
      </p:pic>
      <p:pic>
        <p:nvPicPr>
          <p:cNvPr id="816" name="Google Shape;816;p91"/>
          <p:cNvPicPr preferRelativeResize="0"/>
          <p:nvPr/>
        </p:nvPicPr>
        <p:blipFill rotWithShape="1">
          <a:blip r:embed="rId9">
            <a:alphaModFix/>
          </a:blip>
          <a:srcRect/>
          <a:stretch/>
        </p:blipFill>
        <p:spPr>
          <a:xfrm rot="4861843">
            <a:off x="6975289" y="4828268"/>
            <a:ext cx="178319" cy="344676"/>
          </a:xfrm>
          <a:prstGeom prst="rect">
            <a:avLst/>
          </a:prstGeom>
          <a:noFill/>
          <a:ln>
            <a:noFill/>
          </a:ln>
        </p:spPr>
      </p:pic>
      <p:pic>
        <p:nvPicPr>
          <p:cNvPr id="817" name="Google Shape;817;p91"/>
          <p:cNvPicPr preferRelativeResize="0"/>
          <p:nvPr/>
        </p:nvPicPr>
        <p:blipFill rotWithShape="1">
          <a:blip r:embed="rId9">
            <a:alphaModFix/>
          </a:blip>
          <a:srcRect/>
          <a:stretch/>
        </p:blipFill>
        <p:spPr>
          <a:xfrm rot="-1784092">
            <a:off x="6690927" y="3898824"/>
            <a:ext cx="178319" cy="344676"/>
          </a:xfrm>
          <a:prstGeom prst="rect">
            <a:avLst/>
          </a:prstGeom>
          <a:noFill/>
          <a:ln>
            <a:noFill/>
          </a:ln>
        </p:spPr>
      </p:pic>
      <p:pic>
        <p:nvPicPr>
          <p:cNvPr id="818" name="Google Shape;818;p91"/>
          <p:cNvPicPr preferRelativeResize="0"/>
          <p:nvPr/>
        </p:nvPicPr>
        <p:blipFill rotWithShape="1">
          <a:blip r:embed="rId9">
            <a:alphaModFix/>
          </a:blip>
          <a:srcRect/>
          <a:stretch/>
        </p:blipFill>
        <p:spPr>
          <a:xfrm>
            <a:off x="7053118" y="3836704"/>
            <a:ext cx="178319" cy="344676"/>
          </a:xfrm>
          <a:prstGeom prst="rect">
            <a:avLst/>
          </a:prstGeom>
          <a:noFill/>
          <a:ln>
            <a:noFill/>
          </a:ln>
        </p:spPr>
      </p:pic>
      <p:pic>
        <p:nvPicPr>
          <p:cNvPr id="819" name="Google Shape;819;p91"/>
          <p:cNvPicPr preferRelativeResize="0"/>
          <p:nvPr/>
        </p:nvPicPr>
        <p:blipFill rotWithShape="1">
          <a:blip r:embed="rId9">
            <a:alphaModFix/>
          </a:blip>
          <a:srcRect/>
          <a:stretch/>
        </p:blipFill>
        <p:spPr>
          <a:xfrm rot="1570462">
            <a:off x="6176484" y="4634284"/>
            <a:ext cx="178319" cy="344676"/>
          </a:xfrm>
          <a:prstGeom prst="rect">
            <a:avLst/>
          </a:prstGeom>
          <a:noFill/>
          <a:ln>
            <a:noFill/>
          </a:ln>
        </p:spPr>
      </p:pic>
      <p:pic>
        <p:nvPicPr>
          <p:cNvPr id="820" name="Google Shape;820;p91"/>
          <p:cNvPicPr preferRelativeResize="0"/>
          <p:nvPr/>
        </p:nvPicPr>
        <p:blipFill rotWithShape="1">
          <a:blip r:embed="rId9">
            <a:alphaModFix/>
          </a:blip>
          <a:srcRect/>
          <a:stretch/>
        </p:blipFill>
        <p:spPr>
          <a:xfrm rot="-5400000">
            <a:off x="6310383" y="4882003"/>
            <a:ext cx="178319" cy="344676"/>
          </a:xfrm>
          <a:prstGeom prst="rect">
            <a:avLst/>
          </a:prstGeom>
          <a:noFill/>
          <a:ln>
            <a:noFill/>
          </a:ln>
        </p:spPr>
      </p:pic>
      <p:pic>
        <p:nvPicPr>
          <p:cNvPr id="821" name="Google Shape;821;p91"/>
          <p:cNvPicPr preferRelativeResize="0"/>
          <p:nvPr/>
        </p:nvPicPr>
        <p:blipFill rotWithShape="1">
          <a:blip r:embed="rId9">
            <a:alphaModFix/>
          </a:blip>
          <a:srcRect/>
          <a:stretch/>
        </p:blipFill>
        <p:spPr>
          <a:xfrm rot="4472016">
            <a:off x="7404966" y="4870843"/>
            <a:ext cx="178319" cy="344676"/>
          </a:xfrm>
          <a:prstGeom prst="rect">
            <a:avLst/>
          </a:prstGeom>
          <a:noFill/>
          <a:ln>
            <a:noFill/>
          </a:ln>
        </p:spPr>
      </p:pic>
      <p:pic>
        <p:nvPicPr>
          <p:cNvPr id="822" name="Google Shape;822;p91"/>
          <p:cNvPicPr preferRelativeResize="0"/>
          <p:nvPr/>
        </p:nvPicPr>
        <p:blipFill rotWithShape="1">
          <a:blip r:embed="rId9">
            <a:alphaModFix/>
          </a:blip>
          <a:srcRect/>
          <a:stretch/>
        </p:blipFill>
        <p:spPr>
          <a:xfrm rot="8452100">
            <a:off x="6269651" y="4793744"/>
            <a:ext cx="178319" cy="344676"/>
          </a:xfrm>
          <a:prstGeom prst="rect">
            <a:avLst/>
          </a:prstGeom>
          <a:noFill/>
          <a:ln>
            <a:noFill/>
          </a:ln>
        </p:spPr>
      </p:pic>
      <p:pic>
        <p:nvPicPr>
          <p:cNvPr id="823" name="Google Shape;823;p91"/>
          <p:cNvPicPr preferRelativeResize="0"/>
          <p:nvPr/>
        </p:nvPicPr>
        <p:blipFill rotWithShape="1">
          <a:blip r:embed="rId9">
            <a:alphaModFix/>
          </a:blip>
          <a:srcRect/>
          <a:stretch/>
        </p:blipFill>
        <p:spPr>
          <a:xfrm rot="1570462">
            <a:off x="6772387" y="4783967"/>
            <a:ext cx="178319" cy="344676"/>
          </a:xfrm>
          <a:prstGeom prst="rect">
            <a:avLst/>
          </a:prstGeom>
          <a:noFill/>
          <a:ln>
            <a:noFill/>
          </a:ln>
        </p:spPr>
      </p:pic>
      <p:pic>
        <p:nvPicPr>
          <p:cNvPr id="824" name="Google Shape;824;p91"/>
          <p:cNvPicPr preferRelativeResize="0"/>
          <p:nvPr/>
        </p:nvPicPr>
        <p:blipFill rotWithShape="1">
          <a:blip r:embed="rId9">
            <a:alphaModFix/>
          </a:blip>
          <a:srcRect/>
          <a:stretch/>
        </p:blipFill>
        <p:spPr>
          <a:xfrm rot="5400000">
            <a:off x="7295159" y="4803949"/>
            <a:ext cx="178319" cy="344676"/>
          </a:xfrm>
          <a:prstGeom prst="rect">
            <a:avLst/>
          </a:prstGeom>
          <a:noFill/>
          <a:ln>
            <a:noFill/>
          </a:ln>
        </p:spPr>
      </p:pic>
      <p:pic>
        <p:nvPicPr>
          <p:cNvPr id="825" name="Google Shape;825;p91"/>
          <p:cNvPicPr preferRelativeResize="0"/>
          <p:nvPr/>
        </p:nvPicPr>
        <p:blipFill rotWithShape="1">
          <a:blip r:embed="rId9">
            <a:alphaModFix/>
          </a:blip>
          <a:srcRect/>
          <a:stretch/>
        </p:blipFill>
        <p:spPr>
          <a:xfrm rot="5028727">
            <a:off x="6448025" y="4750353"/>
            <a:ext cx="178319" cy="344676"/>
          </a:xfrm>
          <a:prstGeom prst="rect">
            <a:avLst/>
          </a:prstGeom>
          <a:noFill/>
          <a:ln>
            <a:noFill/>
          </a:ln>
        </p:spPr>
      </p:pic>
      <p:pic>
        <p:nvPicPr>
          <p:cNvPr id="826" name="Google Shape;826;p91"/>
          <p:cNvPicPr preferRelativeResize="0"/>
          <p:nvPr/>
        </p:nvPicPr>
        <p:blipFill rotWithShape="1">
          <a:blip r:embed="rId9">
            <a:alphaModFix/>
          </a:blip>
          <a:srcRect/>
          <a:stretch/>
        </p:blipFill>
        <p:spPr>
          <a:xfrm rot="-4707668">
            <a:off x="6809321" y="4816288"/>
            <a:ext cx="178319" cy="344676"/>
          </a:xfrm>
          <a:prstGeom prst="rect">
            <a:avLst/>
          </a:prstGeom>
          <a:noFill/>
          <a:ln>
            <a:noFill/>
          </a:ln>
        </p:spPr>
      </p:pic>
      <p:pic>
        <p:nvPicPr>
          <p:cNvPr id="827" name="Google Shape;827;p91"/>
          <p:cNvPicPr preferRelativeResize="0"/>
          <p:nvPr/>
        </p:nvPicPr>
        <p:blipFill rotWithShape="1">
          <a:blip r:embed="rId9">
            <a:alphaModFix/>
          </a:blip>
          <a:srcRect/>
          <a:stretch/>
        </p:blipFill>
        <p:spPr>
          <a:xfrm rot="-627016">
            <a:off x="6630421" y="4081624"/>
            <a:ext cx="178319" cy="344676"/>
          </a:xfrm>
          <a:prstGeom prst="rect">
            <a:avLst/>
          </a:prstGeom>
          <a:noFill/>
          <a:ln>
            <a:noFill/>
          </a:ln>
        </p:spPr>
      </p:pic>
      <p:pic>
        <p:nvPicPr>
          <p:cNvPr id="828" name="Google Shape;828;p91"/>
          <p:cNvPicPr preferRelativeResize="0"/>
          <p:nvPr/>
        </p:nvPicPr>
        <p:blipFill rotWithShape="1">
          <a:blip r:embed="rId9">
            <a:alphaModFix/>
          </a:blip>
          <a:srcRect/>
          <a:stretch/>
        </p:blipFill>
        <p:spPr>
          <a:xfrm rot="1570462">
            <a:off x="6314024" y="4561547"/>
            <a:ext cx="178319" cy="344676"/>
          </a:xfrm>
          <a:prstGeom prst="rect">
            <a:avLst/>
          </a:prstGeom>
          <a:noFill/>
          <a:ln>
            <a:noFill/>
          </a:ln>
        </p:spPr>
      </p:pic>
      <p:pic>
        <p:nvPicPr>
          <p:cNvPr id="829" name="Google Shape;829;p91"/>
          <p:cNvPicPr preferRelativeResize="0"/>
          <p:nvPr/>
        </p:nvPicPr>
        <p:blipFill rotWithShape="1">
          <a:blip r:embed="rId9">
            <a:alphaModFix/>
          </a:blip>
          <a:srcRect/>
          <a:stretch/>
        </p:blipFill>
        <p:spPr>
          <a:xfrm rot="2932441">
            <a:off x="7030440" y="4128872"/>
            <a:ext cx="178319" cy="344676"/>
          </a:xfrm>
          <a:prstGeom prst="rect">
            <a:avLst/>
          </a:prstGeom>
          <a:noFill/>
          <a:ln>
            <a:noFill/>
          </a:ln>
        </p:spPr>
      </p:pic>
      <p:pic>
        <p:nvPicPr>
          <p:cNvPr id="830" name="Google Shape;830;p91"/>
          <p:cNvPicPr preferRelativeResize="0"/>
          <p:nvPr/>
        </p:nvPicPr>
        <p:blipFill rotWithShape="1">
          <a:blip r:embed="rId9">
            <a:alphaModFix/>
          </a:blip>
          <a:srcRect/>
          <a:stretch/>
        </p:blipFill>
        <p:spPr>
          <a:xfrm rot="-5400000">
            <a:off x="6676159" y="4208046"/>
            <a:ext cx="178319" cy="344676"/>
          </a:xfrm>
          <a:prstGeom prst="rect">
            <a:avLst/>
          </a:prstGeom>
          <a:noFill/>
          <a:ln>
            <a:noFill/>
          </a:ln>
        </p:spPr>
      </p:pic>
      <p:pic>
        <p:nvPicPr>
          <p:cNvPr id="831" name="Google Shape;831;p91"/>
          <p:cNvPicPr preferRelativeResize="0"/>
          <p:nvPr/>
        </p:nvPicPr>
        <p:blipFill rotWithShape="1">
          <a:blip r:embed="rId9">
            <a:alphaModFix/>
          </a:blip>
          <a:srcRect/>
          <a:stretch/>
        </p:blipFill>
        <p:spPr>
          <a:xfrm rot="4764587">
            <a:off x="7243186" y="4873978"/>
            <a:ext cx="178319" cy="344676"/>
          </a:xfrm>
          <a:prstGeom prst="rect">
            <a:avLst/>
          </a:prstGeom>
          <a:noFill/>
          <a:ln>
            <a:noFill/>
          </a:ln>
        </p:spPr>
      </p:pic>
      <p:pic>
        <p:nvPicPr>
          <p:cNvPr id="832" name="Google Shape;832;p91"/>
          <p:cNvPicPr preferRelativeResize="0"/>
          <p:nvPr/>
        </p:nvPicPr>
        <p:blipFill rotWithShape="1">
          <a:blip r:embed="rId9">
            <a:alphaModFix/>
          </a:blip>
          <a:srcRect/>
          <a:stretch/>
        </p:blipFill>
        <p:spPr>
          <a:xfrm rot="-3331908">
            <a:off x="6465584" y="4798669"/>
            <a:ext cx="178319" cy="344676"/>
          </a:xfrm>
          <a:prstGeom prst="rect">
            <a:avLst/>
          </a:prstGeom>
          <a:noFill/>
          <a:ln>
            <a:noFill/>
          </a:ln>
        </p:spPr>
      </p:pic>
      <p:pic>
        <p:nvPicPr>
          <p:cNvPr id="833" name="Google Shape;833;p91"/>
          <p:cNvPicPr preferRelativeResize="0"/>
          <p:nvPr/>
        </p:nvPicPr>
        <p:blipFill rotWithShape="1">
          <a:blip r:embed="rId9">
            <a:alphaModFix/>
          </a:blip>
          <a:srcRect/>
          <a:stretch/>
        </p:blipFill>
        <p:spPr>
          <a:xfrm rot="-3657330">
            <a:off x="6483619" y="4666176"/>
            <a:ext cx="178319" cy="344676"/>
          </a:xfrm>
          <a:prstGeom prst="rect">
            <a:avLst/>
          </a:prstGeom>
          <a:noFill/>
          <a:ln>
            <a:noFill/>
          </a:ln>
        </p:spPr>
      </p:pic>
      <p:pic>
        <p:nvPicPr>
          <p:cNvPr id="834" name="Google Shape;834;p91"/>
          <p:cNvPicPr preferRelativeResize="0"/>
          <p:nvPr/>
        </p:nvPicPr>
        <p:blipFill rotWithShape="1">
          <a:blip r:embed="rId9">
            <a:alphaModFix/>
          </a:blip>
          <a:srcRect/>
          <a:stretch/>
        </p:blipFill>
        <p:spPr>
          <a:xfrm rot="-156396">
            <a:off x="7242802" y="4052211"/>
            <a:ext cx="178319" cy="344676"/>
          </a:xfrm>
          <a:prstGeom prst="rect">
            <a:avLst/>
          </a:prstGeom>
          <a:noFill/>
          <a:ln>
            <a:noFill/>
          </a:ln>
        </p:spPr>
      </p:pic>
      <p:pic>
        <p:nvPicPr>
          <p:cNvPr id="835" name="Google Shape;835;p91"/>
          <p:cNvPicPr preferRelativeResize="0"/>
          <p:nvPr/>
        </p:nvPicPr>
        <p:blipFill rotWithShape="1">
          <a:blip r:embed="rId9">
            <a:alphaModFix/>
          </a:blip>
          <a:srcRect/>
          <a:stretch/>
        </p:blipFill>
        <p:spPr>
          <a:xfrm rot="-3879795">
            <a:off x="6421179" y="3968611"/>
            <a:ext cx="178319" cy="344676"/>
          </a:xfrm>
          <a:prstGeom prst="rect">
            <a:avLst/>
          </a:prstGeom>
          <a:noFill/>
          <a:ln>
            <a:noFill/>
          </a:ln>
        </p:spPr>
      </p:pic>
      <p:pic>
        <p:nvPicPr>
          <p:cNvPr id="836" name="Google Shape;836;p91"/>
          <p:cNvPicPr preferRelativeResize="0"/>
          <p:nvPr/>
        </p:nvPicPr>
        <p:blipFill rotWithShape="1">
          <a:blip r:embed="rId9">
            <a:alphaModFix/>
          </a:blip>
          <a:srcRect/>
          <a:stretch/>
        </p:blipFill>
        <p:spPr>
          <a:xfrm rot="-1465590">
            <a:off x="6141432" y="4678253"/>
            <a:ext cx="178319" cy="344676"/>
          </a:xfrm>
          <a:prstGeom prst="rect">
            <a:avLst/>
          </a:prstGeom>
          <a:noFill/>
          <a:ln>
            <a:noFill/>
          </a:ln>
        </p:spPr>
      </p:pic>
      <p:pic>
        <p:nvPicPr>
          <p:cNvPr id="837" name="Google Shape;837;p91"/>
          <p:cNvPicPr preferRelativeResize="0"/>
          <p:nvPr/>
        </p:nvPicPr>
        <p:blipFill rotWithShape="1">
          <a:blip r:embed="rId9">
            <a:alphaModFix/>
          </a:blip>
          <a:srcRect/>
          <a:stretch/>
        </p:blipFill>
        <p:spPr>
          <a:xfrm rot="3639225">
            <a:off x="7494916" y="4780589"/>
            <a:ext cx="178319" cy="344676"/>
          </a:xfrm>
          <a:prstGeom prst="rect">
            <a:avLst/>
          </a:prstGeom>
          <a:noFill/>
          <a:ln>
            <a:noFill/>
          </a:ln>
        </p:spPr>
      </p:pic>
      <p:sp>
        <p:nvSpPr>
          <p:cNvPr id="838" name="Google Shape;838;p91"/>
          <p:cNvSpPr/>
          <p:nvPr/>
        </p:nvSpPr>
        <p:spPr>
          <a:xfrm>
            <a:off x="1353667" y="74449"/>
            <a:ext cx="6563320" cy="508485"/>
          </a:xfrm>
          <a:prstGeom prst="rect">
            <a:avLst/>
          </a:prstGeom>
          <a:noFill/>
          <a:ln>
            <a:noFill/>
          </a:ln>
        </p:spPr>
        <p:txBody>
          <a:bodyPr spcFirstLastPara="1" wrap="square" lIns="26775" tIns="26775" rIns="26775" bIns="26775" anchor="ctr" anchorCtr="0">
            <a:noAutofit/>
          </a:bodyPr>
          <a:lstStyle/>
          <a:p>
            <a:pPr marL="0" marR="0" lvl="0" indent="0" algn="ctr" rtl="0">
              <a:lnSpc>
                <a:spcPct val="100000"/>
              </a:lnSpc>
              <a:spcBef>
                <a:spcPts val="0"/>
              </a:spcBef>
              <a:spcAft>
                <a:spcPts val="0"/>
              </a:spcAft>
              <a:buClr>
                <a:srgbClr val="000000"/>
              </a:buClr>
              <a:buSzPts val="2952"/>
              <a:buFont typeface="Arial"/>
              <a:buNone/>
            </a:pPr>
            <a:r>
              <a:rPr lang="en" sz="2952" b="1" i="0" u="none" strike="noStrike" cap="none">
                <a:solidFill>
                  <a:srgbClr val="000000"/>
                </a:solidFill>
                <a:latin typeface="Arial"/>
                <a:ea typeface="Arial"/>
                <a:cs typeface="Arial"/>
                <a:sym typeface="Arial"/>
              </a:rPr>
              <a:t>Cigs in a Pod</a:t>
            </a:r>
            <a:endParaRPr sz="2952" b="1" i="0" u="none" strike="noStrike" cap="none">
              <a:solidFill>
                <a:srgbClr val="000000"/>
              </a:solidFill>
              <a:latin typeface="Arial"/>
              <a:ea typeface="Arial"/>
              <a:cs typeface="Arial"/>
              <a:sym typeface="Arial"/>
            </a:endParaRPr>
          </a:p>
        </p:txBody>
      </p:sp>
      <p:sp>
        <p:nvSpPr>
          <p:cNvPr id="839" name="Google Shape;839;p91"/>
          <p:cNvSpPr/>
          <p:nvPr/>
        </p:nvSpPr>
        <p:spPr>
          <a:xfrm>
            <a:off x="1140213" y="621025"/>
            <a:ext cx="6860788" cy="258887"/>
          </a:xfrm>
          <a:prstGeom prst="rect">
            <a:avLst/>
          </a:prstGeom>
          <a:solidFill>
            <a:srgbClr val="660000"/>
          </a:solidFill>
          <a:ln w="9525" cap="flat" cmpd="sng">
            <a:solidFill>
              <a:schemeClr val="dk2"/>
            </a:solidFill>
            <a:prstDash val="solid"/>
            <a:round/>
            <a:headEnd type="none" w="sm" len="sm"/>
            <a:tailEnd type="none" w="sm" len="sm"/>
          </a:ln>
        </p:spPr>
        <p:txBody>
          <a:bodyPr spcFirstLastPara="1" wrap="square" lIns="48200" tIns="48200" rIns="48200" bIns="48200" anchor="ctr" anchorCtr="0">
            <a:noAutofit/>
          </a:bodyPr>
          <a:lstStyle/>
          <a:p>
            <a:pPr marL="0" marR="0" lvl="0" indent="0" algn="l" rtl="0">
              <a:lnSpc>
                <a:spcPct val="100000"/>
              </a:lnSpc>
              <a:spcBef>
                <a:spcPts val="0"/>
              </a:spcBef>
              <a:spcAft>
                <a:spcPts val="0"/>
              </a:spcAft>
              <a:buClr>
                <a:srgbClr val="000000"/>
              </a:buClr>
              <a:buSzPts val="633"/>
              <a:buFont typeface="Arial"/>
              <a:buNone/>
            </a:pPr>
            <a:endParaRPr sz="633" b="0" i="0" u="none" strike="noStrike" cap="none">
              <a:solidFill>
                <a:srgbClr val="000000"/>
              </a:solidFill>
              <a:latin typeface="Calibri"/>
              <a:ea typeface="Calibri"/>
              <a:cs typeface="Calibri"/>
              <a:sym typeface="Calibri"/>
            </a:endParaRPr>
          </a:p>
        </p:txBody>
      </p:sp>
      <p:sp>
        <p:nvSpPr>
          <p:cNvPr id="840" name="Google Shape;840;p91"/>
          <p:cNvSpPr txBox="1"/>
          <p:nvPr/>
        </p:nvSpPr>
        <p:spPr>
          <a:xfrm>
            <a:off x="3209783" y="611052"/>
            <a:ext cx="3295055" cy="30328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D8D8D8"/>
              </a:buClr>
              <a:buSzPts val="1371"/>
              <a:buFont typeface="Arial"/>
              <a:buNone/>
            </a:pPr>
            <a:r>
              <a:rPr lang="en" sz="1371" b="0" i="0" u="none" strike="noStrike" cap="none">
                <a:solidFill>
                  <a:srgbClr val="D8D8D8"/>
                </a:solidFill>
                <a:latin typeface="Calibri"/>
                <a:ea typeface="Calibri"/>
                <a:cs typeface="Calibri"/>
                <a:sym typeface="Calibri"/>
              </a:rPr>
              <a:t>tobaccopreventiontoolkit.stanford.edu</a:t>
            </a:r>
            <a:endParaRPr/>
          </a:p>
        </p:txBody>
      </p:sp>
      <p:sp>
        <p:nvSpPr>
          <p:cNvPr id="841" name="Google Shape;841;p91"/>
          <p:cNvSpPr/>
          <p:nvPr/>
        </p:nvSpPr>
        <p:spPr>
          <a:xfrm>
            <a:off x="1149765" y="1758643"/>
            <a:ext cx="6848446" cy="1241960"/>
          </a:xfrm>
          <a:prstGeom prst="rect">
            <a:avLst/>
          </a:prstGeom>
          <a:solidFill>
            <a:srgbClr val="D0CDCF">
              <a:alpha val="57647"/>
            </a:srgbClr>
          </a:solidFill>
          <a:ln w="12700" cap="flat" cmpd="sng">
            <a:solidFill>
              <a:srgbClr val="BA8C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633"/>
              <a:buFont typeface="Arial"/>
              <a:buNone/>
            </a:pPr>
            <a:endParaRPr sz="633" b="0" i="0" u="none" strike="noStrike" cap="none">
              <a:solidFill>
                <a:srgbClr val="FFFFFF"/>
              </a:solidFill>
              <a:latin typeface="Calibri"/>
              <a:ea typeface="Calibri"/>
              <a:cs typeface="Calibri"/>
              <a:sym typeface="Calibri"/>
            </a:endParaRPr>
          </a:p>
        </p:txBody>
      </p:sp>
      <p:sp>
        <p:nvSpPr>
          <p:cNvPr id="842" name="Google Shape;842;p91"/>
          <p:cNvSpPr txBox="1"/>
          <p:nvPr/>
        </p:nvSpPr>
        <p:spPr>
          <a:xfrm>
            <a:off x="1137425" y="1706535"/>
            <a:ext cx="6860788" cy="139050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4218"/>
              <a:buFont typeface="Arial"/>
              <a:buNone/>
            </a:pPr>
            <a:r>
              <a:rPr lang="en" sz="4218" b="1" i="0" u="none" strike="noStrike" cap="none">
                <a:solidFill>
                  <a:srgbClr val="FFFFFF"/>
                </a:solidFill>
                <a:latin typeface="Calibri"/>
                <a:ea typeface="Calibri"/>
                <a:cs typeface="Calibri"/>
                <a:sym typeface="Calibri"/>
              </a:rPr>
              <a:t>ALL PODS CONTAIN HIGH LEVELS OF NICOTINE </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500"/>
                                  </p:stCondLst>
                                  <p:childTnLst>
                                    <p:set>
                                      <p:cBhvr>
                                        <p:cTn id="6" dur="1" fill="hold">
                                          <p:stCondLst>
                                            <p:cond delay="0"/>
                                          </p:stCondLst>
                                        </p:cTn>
                                        <p:tgtEl>
                                          <p:spTgt spid="630"/>
                                        </p:tgtEl>
                                        <p:attrNameLst>
                                          <p:attrName>style.visibility</p:attrName>
                                        </p:attrNameLst>
                                      </p:cBhvr>
                                      <p:to>
                                        <p:strVal val="visible"/>
                                      </p:to>
                                    </p:set>
                                    <p:animEffect transition="in" filter="fade">
                                      <p:cBhvr>
                                        <p:cTn id="7" dur="500"/>
                                        <p:tgtEl>
                                          <p:spTgt spid="630"/>
                                        </p:tgtEl>
                                      </p:cBhvr>
                                    </p:animEffect>
                                  </p:childTnLst>
                                </p:cTn>
                              </p:par>
                              <p:par>
                                <p:cTn id="8" presetID="2" presetClass="entr" presetSubtype="1" fill="hold" nodeType="withEffect">
                                  <p:stCondLst>
                                    <p:cond delay="1000"/>
                                  </p:stCondLst>
                                  <p:childTnLst>
                                    <p:set>
                                      <p:cBhvr>
                                        <p:cTn id="9" dur="1" fill="hold">
                                          <p:stCondLst>
                                            <p:cond delay="0"/>
                                          </p:stCondLst>
                                        </p:cTn>
                                        <p:tgtEl>
                                          <p:spTgt spid="631"/>
                                        </p:tgtEl>
                                        <p:attrNameLst>
                                          <p:attrName>style.visibility</p:attrName>
                                        </p:attrNameLst>
                                      </p:cBhvr>
                                      <p:to>
                                        <p:strVal val="visible"/>
                                      </p:to>
                                    </p:set>
                                    <p:anim calcmode="lin" valueType="num">
                                      <p:cBhvr additive="base">
                                        <p:cTn id="10" dur="500"/>
                                        <p:tgtEl>
                                          <p:spTgt spid="631"/>
                                        </p:tgtEl>
                                        <p:attrNameLst>
                                          <p:attrName>ppt_y</p:attrName>
                                        </p:attrNameLst>
                                      </p:cBhvr>
                                      <p:tavLst>
                                        <p:tav tm="0">
                                          <p:val>
                                            <p:strVal val="#ppt_y-1"/>
                                          </p:val>
                                        </p:tav>
                                        <p:tav tm="100000">
                                          <p:val>
                                            <p:strVal val="#ppt_y"/>
                                          </p:val>
                                        </p:tav>
                                      </p:tavLst>
                                    </p:anim>
                                  </p:childTnLst>
                                </p:cTn>
                              </p:par>
                              <p:par>
                                <p:cTn id="11" presetID="2" presetClass="entr" presetSubtype="1" fill="hold" nodeType="withEffect">
                                  <p:stCondLst>
                                    <p:cond delay="0"/>
                                  </p:stCondLst>
                                  <p:childTnLst>
                                    <p:set>
                                      <p:cBhvr>
                                        <p:cTn id="12" dur="1" fill="hold">
                                          <p:stCondLst>
                                            <p:cond delay="0"/>
                                          </p:stCondLst>
                                        </p:cTn>
                                        <p:tgtEl>
                                          <p:spTgt spid="632"/>
                                        </p:tgtEl>
                                        <p:attrNameLst>
                                          <p:attrName>style.visibility</p:attrName>
                                        </p:attrNameLst>
                                      </p:cBhvr>
                                      <p:to>
                                        <p:strVal val="visible"/>
                                      </p:to>
                                    </p:set>
                                    <p:anim calcmode="lin" valueType="num">
                                      <p:cBhvr additive="base">
                                        <p:cTn id="13" dur="500"/>
                                        <p:tgtEl>
                                          <p:spTgt spid="632"/>
                                        </p:tgtEl>
                                        <p:attrNameLst>
                                          <p:attrName>ppt_y</p:attrName>
                                        </p:attrNameLst>
                                      </p:cBhvr>
                                      <p:tavLst>
                                        <p:tav tm="0">
                                          <p:val>
                                            <p:strVal val="#ppt_y-1"/>
                                          </p:val>
                                        </p:tav>
                                        <p:tav tm="100000">
                                          <p:val>
                                            <p:strVal val="#ppt_y"/>
                                          </p:val>
                                        </p:tav>
                                      </p:tavLst>
                                    </p:anim>
                                  </p:childTnLst>
                                </p:cTn>
                              </p:par>
                              <p:par>
                                <p:cTn id="14" presetID="2" presetClass="entr" presetSubtype="1" fill="hold" nodeType="withEffect">
                                  <p:stCondLst>
                                    <p:cond delay="1500"/>
                                  </p:stCondLst>
                                  <p:childTnLst>
                                    <p:set>
                                      <p:cBhvr>
                                        <p:cTn id="15" dur="1" fill="hold">
                                          <p:stCondLst>
                                            <p:cond delay="0"/>
                                          </p:stCondLst>
                                        </p:cTn>
                                        <p:tgtEl>
                                          <p:spTgt spid="633"/>
                                        </p:tgtEl>
                                        <p:attrNameLst>
                                          <p:attrName>style.visibility</p:attrName>
                                        </p:attrNameLst>
                                      </p:cBhvr>
                                      <p:to>
                                        <p:strVal val="visible"/>
                                      </p:to>
                                    </p:set>
                                    <p:anim calcmode="lin" valueType="num">
                                      <p:cBhvr additive="base">
                                        <p:cTn id="16" dur="500"/>
                                        <p:tgtEl>
                                          <p:spTgt spid="633"/>
                                        </p:tgtEl>
                                        <p:attrNameLst>
                                          <p:attrName>ppt_y</p:attrName>
                                        </p:attrNameLst>
                                      </p:cBhvr>
                                      <p:tavLst>
                                        <p:tav tm="0">
                                          <p:val>
                                            <p:strVal val="#ppt_y-1"/>
                                          </p:val>
                                        </p:tav>
                                        <p:tav tm="100000">
                                          <p:val>
                                            <p:strVal val="#ppt_y"/>
                                          </p:val>
                                        </p:tav>
                                      </p:tavLst>
                                    </p:anim>
                                  </p:childTnLst>
                                </p:cTn>
                              </p:par>
                              <p:par>
                                <p:cTn id="17" presetID="2" presetClass="entr" presetSubtype="1" fill="hold" nodeType="withEffect">
                                  <p:stCondLst>
                                    <p:cond delay="1500"/>
                                  </p:stCondLst>
                                  <p:childTnLst>
                                    <p:set>
                                      <p:cBhvr>
                                        <p:cTn id="18" dur="1" fill="hold">
                                          <p:stCondLst>
                                            <p:cond delay="0"/>
                                          </p:stCondLst>
                                        </p:cTn>
                                        <p:tgtEl>
                                          <p:spTgt spid="634"/>
                                        </p:tgtEl>
                                        <p:attrNameLst>
                                          <p:attrName>style.visibility</p:attrName>
                                        </p:attrNameLst>
                                      </p:cBhvr>
                                      <p:to>
                                        <p:strVal val="visible"/>
                                      </p:to>
                                    </p:set>
                                    <p:anim calcmode="lin" valueType="num">
                                      <p:cBhvr additive="base">
                                        <p:cTn id="19" dur="500"/>
                                        <p:tgtEl>
                                          <p:spTgt spid="634"/>
                                        </p:tgtEl>
                                        <p:attrNameLst>
                                          <p:attrName>ppt_y</p:attrName>
                                        </p:attrNameLst>
                                      </p:cBhvr>
                                      <p:tavLst>
                                        <p:tav tm="0">
                                          <p:val>
                                            <p:strVal val="#ppt_y-1"/>
                                          </p:val>
                                        </p:tav>
                                        <p:tav tm="100000">
                                          <p:val>
                                            <p:strVal val="#ppt_y"/>
                                          </p:val>
                                        </p:tav>
                                      </p:tavLst>
                                    </p:anim>
                                  </p:childTnLst>
                                </p:cTn>
                              </p:par>
                              <p:par>
                                <p:cTn id="20" presetID="2" presetClass="entr" presetSubtype="1" fill="hold" nodeType="withEffect">
                                  <p:stCondLst>
                                    <p:cond delay="2000"/>
                                  </p:stCondLst>
                                  <p:childTnLst>
                                    <p:set>
                                      <p:cBhvr>
                                        <p:cTn id="21" dur="1" fill="hold">
                                          <p:stCondLst>
                                            <p:cond delay="0"/>
                                          </p:stCondLst>
                                        </p:cTn>
                                        <p:tgtEl>
                                          <p:spTgt spid="635"/>
                                        </p:tgtEl>
                                        <p:attrNameLst>
                                          <p:attrName>style.visibility</p:attrName>
                                        </p:attrNameLst>
                                      </p:cBhvr>
                                      <p:to>
                                        <p:strVal val="visible"/>
                                      </p:to>
                                    </p:set>
                                    <p:anim calcmode="lin" valueType="num">
                                      <p:cBhvr additive="base">
                                        <p:cTn id="22" dur="500"/>
                                        <p:tgtEl>
                                          <p:spTgt spid="635"/>
                                        </p:tgtEl>
                                        <p:attrNameLst>
                                          <p:attrName>ppt_y</p:attrName>
                                        </p:attrNameLst>
                                      </p:cBhvr>
                                      <p:tavLst>
                                        <p:tav tm="0">
                                          <p:val>
                                            <p:strVal val="#ppt_y-1"/>
                                          </p:val>
                                        </p:tav>
                                        <p:tav tm="100000">
                                          <p:val>
                                            <p:strVal val="#ppt_y"/>
                                          </p:val>
                                        </p:tav>
                                      </p:tavLst>
                                    </p:anim>
                                  </p:childTnLst>
                                </p:cTn>
                              </p:par>
                              <p:par>
                                <p:cTn id="23" presetID="2" presetClass="entr" presetSubtype="1" fill="hold" nodeType="withEffect">
                                  <p:stCondLst>
                                    <p:cond delay="500"/>
                                  </p:stCondLst>
                                  <p:childTnLst>
                                    <p:set>
                                      <p:cBhvr>
                                        <p:cTn id="24" dur="1" fill="hold">
                                          <p:stCondLst>
                                            <p:cond delay="0"/>
                                          </p:stCondLst>
                                        </p:cTn>
                                        <p:tgtEl>
                                          <p:spTgt spid="636"/>
                                        </p:tgtEl>
                                        <p:attrNameLst>
                                          <p:attrName>style.visibility</p:attrName>
                                        </p:attrNameLst>
                                      </p:cBhvr>
                                      <p:to>
                                        <p:strVal val="visible"/>
                                      </p:to>
                                    </p:set>
                                    <p:anim calcmode="lin" valueType="num">
                                      <p:cBhvr additive="base">
                                        <p:cTn id="25" dur="500"/>
                                        <p:tgtEl>
                                          <p:spTgt spid="636"/>
                                        </p:tgtEl>
                                        <p:attrNameLst>
                                          <p:attrName>ppt_y</p:attrName>
                                        </p:attrNameLst>
                                      </p:cBhvr>
                                      <p:tavLst>
                                        <p:tav tm="0">
                                          <p:val>
                                            <p:strVal val="#ppt_y-1"/>
                                          </p:val>
                                        </p:tav>
                                        <p:tav tm="100000">
                                          <p:val>
                                            <p:strVal val="#ppt_y"/>
                                          </p:val>
                                        </p:tav>
                                      </p:tavLst>
                                    </p:anim>
                                  </p:childTnLst>
                                </p:cTn>
                              </p:par>
                              <p:par>
                                <p:cTn id="26" presetID="2" presetClass="entr" presetSubtype="1" fill="hold" nodeType="withEffect">
                                  <p:stCondLst>
                                    <p:cond delay="1000"/>
                                  </p:stCondLst>
                                  <p:childTnLst>
                                    <p:set>
                                      <p:cBhvr>
                                        <p:cTn id="27" dur="1" fill="hold">
                                          <p:stCondLst>
                                            <p:cond delay="0"/>
                                          </p:stCondLst>
                                        </p:cTn>
                                        <p:tgtEl>
                                          <p:spTgt spid="637"/>
                                        </p:tgtEl>
                                        <p:attrNameLst>
                                          <p:attrName>style.visibility</p:attrName>
                                        </p:attrNameLst>
                                      </p:cBhvr>
                                      <p:to>
                                        <p:strVal val="visible"/>
                                      </p:to>
                                    </p:set>
                                    <p:anim calcmode="lin" valueType="num">
                                      <p:cBhvr additive="base">
                                        <p:cTn id="28" dur="500"/>
                                        <p:tgtEl>
                                          <p:spTgt spid="637"/>
                                        </p:tgtEl>
                                        <p:attrNameLst>
                                          <p:attrName>ppt_y</p:attrName>
                                        </p:attrNameLst>
                                      </p:cBhvr>
                                      <p:tavLst>
                                        <p:tav tm="0">
                                          <p:val>
                                            <p:strVal val="#ppt_y-1"/>
                                          </p:val>
                                        </p:tav>
                                        <p:tav tm="100000">
                                          <p:val>
                                            <p:strVal val="#ppt_y"/>
                                          </p:val>
                                        </p:tav>
                                      </p:tavLst>
                                    </p:anim>
                                  </p:childTnLst>
                                </p:cTn>
                              </p:par>
                              <p:par>
                                <p:cTn id="29" presetID="2" presetClass="entr" presetSubtype="1" fill="hold" nodeType="withEffect">
                                  <p:stCondLst>
                                    <p:cond delay="500"/>
                                  </p:stCondLst>
                                  <p:childTnLst>
                                    <p:set>
                                      <p:cBhvr>
                                        <p:cTn id="30" dur="1" fill="hold">
                                          <p:stCondLst>
                                            <p:cond delay="0"/>
                                          </p:stCondLst>
                                        </p:cTn>
                                        <p:tgtEl>
                                          <p:spTgt spid="638"/>
                                        </p:tgtEl>
                                        <p:attrNameLst>
                                          <p:attrName>style.visibility</p:attrName>
                                        </p:attrNameLst>
                                      </p:cBhvr>
                                      <p:to>
                                        <p:strVal val="visible"/>
                                      </p:to>
                                    </p:set>
                                    <p:anim calcmode="lin" valueType="num">
                                      <p:cBhvr additive="base">
                                        <p:cTn id="31" dur="500"/>
                                        <p:tgtEl>
                                          <p:spTgt spid="638"/>
                                        </p:tgtEl>
                                        <p:attrNameLst>
                                          <p:attrName>ppt_y</p:attrName>
                                        </p:attrNameLst>
                                      </p:cBhvr>
                                      <p:tavLst>
                                        <p:tav tm="0">
                                          <p:val>
                                            <p:strVal val="#ppt_y-1"/>
                                          </p:val>
                                        </p:tav>
                                        <p:tav tm="100000">
                                          <p:val>
                                            <p:strVal val="#ppt_y"/>
                                          </p:val>
                                        </p:tav>
                                      </p:tavLst>
                                    </p:anim>
                                  </p:childTnLst>
                                </p:cTn>
                              </p:par>
                              <p:par>
                                <p:cTn id="32" presetID="2" presetClass="entr" presetSubtype="1" fill="hold" nodeType="withEffect">
                                  <p:stCondLst>
                                    <p:cond delay="2000"/>
                                  </p:stCondLst>
                                  <p:childTnLst>
                                    <p:set>
                                      <p:cBhvr>
                                        <p:cTn id="33" dur="1" fill="hold">
                                          <p:stCondLst>
                                            <p:cond delay="0"/>
                                          </p:stCondLst>
                                        </p:cTn>
                                        <p:tgtEl>
                                          <p:spTgt spid="639"/>
                                        </p:tgtEl>
                                        <p:attrNameLst>
                                          <p:attrName>style.visibility</p:attrName>
                                        </p:attrNameLst>
                                      </p:cBhvr>
                                      <p:to>
                                        <p:strVal val="visible"/>
                                      </p:to>
                                    </p:set>
                                    <p:anim calcmode="lin" valueType="num">
                                      <p:cBhvr additive="base">
                                        <p:cTn id="34" dur="500"/>
                                        <p:tgtEl>
                                          <p:spTgt spid="639"/>
                                        </p:tgtEl>
                                        <p:attrNameLst>
                                          <p:attrName>ppt_y</p:attrName>
                                        </p:attrNameLst>
                                      </p:cBhvr>
                                      <p:tavLst>
                                        <p:tav tm="0">
                                          <p:val>
                                            <p:strVal val="#ppt_y-1"/>
                                          </p:val>
                                        </p:tav>
                                        <p:tav tm="100000">
                                          <p:val>
                                            <p:strVal val="#ppt_y"/>
                                          </p:val>
                                        </p:tav>
                                      </p:tavLst>
                                    </p:anim>
                                  </p:childTnLst>
                                </p:cTn>
                              </p:par>
                              <p:par>
                                <p:cTn id="35" presetID="2" presetClass="entr" presetSubtype="1" fill="hold" nodeType="withEffect">
                                  <p:stCondLst>
                                    <p:cond delay="0"/>
                                  </p:stCondLst>
                                  <p:childTnLst>
                                    <p:set>
                                      <p:cBhvr>
                                        <p:cTn id="36" dur="1" fill="hold">
                                          <p:stCondLst>
                                            <p:cond delay="0"/>
                                          </p:stCondLst>
                                        </p:cTn>
                                        <p:tgtEl>
                                          <p:spTgt spid="640"/>
                                        </p:tgtEl>
                                        <p:attrNameLst>
                                          <p:attrName>style.visibility</p:attrName>
                                        </p:attrNameLst>
                                      </p:cBhvr>
                                      <p:to>
                                        <p:strVal val="visible"/>
                                      </p:to>
                                    </p:set>
                                    <p:anim calcmode="lin" valueType="num">
                                      <p:cBhvr additive="base">
                                        <p:cTn id="37" dur="500"/>
                                        <p:tgtEl>
                                          <p:spTgt spid="640"/>
                                        </p:tgtEl>
                                        <p:attrNameLst>
                                          <p:attrName>ppt_y</p:attrName>
                                        </p:attrNameLst>
                                      </p:cBhvr>
                                      <p:tavLst>
                                        <p:tav tm="0">
                                          <p:val>
                                            <p:strVal val="#ppt_y-1"/>
                                          </p:val>
                                        </p:tav>
                                        <p:tav tm="100000">
                                          <p:val>
                                            <p:strVal val="#ppt_y"/>
                                          </p:val>
                                        </p:tav>
                                      </p:tavLst>
                                    </p:anim>
                                  </p:childTnLst>
                                </p:cTn>
                              </p:par>
                              <p:par>
                                <p:cTn id="38" presetID="2" presetClass="entr" presetSubtype="1" fill="hold" nodeType="withEffect">
                                  <p:stCondLst>
                                    <p:cond delay="1000"/>
                                  </p:stCondLst>
                                  <p:childTnLst>
                                    <p:set>
                                      <p:cBhvr>
                                        <p:cTn id="39" dur="1" fill="hold">
                                          <p:stCondLst>
                                            <p:cond delay="0"/>
                                          </p:stCondLst>
                                        </p:cTn>
                                        <p:tgtEl>
                                          <p:spTgt spid="641"/>
                                        </p:tgtEl>
                                        <p:attrNameLst>
                                          <p:attrName>style.visibility</p:attrName>
                                        </p:attrNameLst>
                                      </p:cBhvr>
                                      <p:to>
                                        <p:strVal val="visible"/>
                                      </p:to>
                                    </p:set>
                                    <p:anim calcmode="lin" valueType="num">
                                      <p:cBhvr additive="base">
                                        <p:cTn id="40" dur="500"/>
                                        <p:tgtEl>
                                          <p:spTgt spid="641"/>
                                        </p:tgtEl>
                                        <p:attrNameLst>
                                          <p:attrName>ppt_y</p:attrName>
                                        </p:attrNameLst>
                                      </p:cBhvr>
                                      <p:tavLst>
                                        <p:tav tm="0">
                                          <p:val>
                                            <p:strVal val="#ppt_y-1"/>
                                          </p:val>
                                        </p:tav>
                                        <p:tav tm="100000">
                                          <p:val>
                                            <p:strVal val="#ppt_y"/>
                                          </p:val>
                                        </p:tav>
                                      </p:tavLst>
                                    </p:anim>
                                  </p:childTnLst>
                                </p:cTn>
                              </p:par>
                              <p:par>
                                <p:cTn id="41" presetID="2" presetClass="entr" presetSubtype="1" fill="hold" nodeType="withEffect">
                                  <p:stCondLst>
                                    <p:cond delay="500"/>
                                  </p:stCondLst>
                                  <p:childTnLst>
                                    <p:set>
                                      <p:cBhvr>
                                        <p:cTn id="42" dur="1" fill="hold">
                                          <p:stCondLst>
                                            <p:cond delay="0"/>
                                          </p:stCondLst>
                                        </p:cTn>
                                        <p:tgtEl>
                                          <p:spTgt spid="642"/>
                                        </p:tgtEl>
                                        <p:attrNameLst>
                                          <p:attrName>style.visibility</p:attrName>
                                        </p:attrNameLst>
                                      </p:cBhvr>
                                      <p:to>
                                        <p:strVal val="visible"/>
                                      </p:to>
                                    </p:set>
                                    <p:anim calcmode="lin" valueType="num">
                                      <p:cBhvr additive="base">
                                        <p:cTn id="43" dur="500"/>
                                        <p:tgtEl>
                                          <p:spTgt spid="642"/>
                                        </p:tgtEl>
                                        <p:attrNameLst>
                                          <p:attrName>ppt_y</p:attrName>
                                        </p:attrNameLst>
                                      </p:cBhvr>
                                      <p:tavLst>
                                        <p:tav tm="0">
                                          <p:val>
                                            <p:strVal val="#ppt_y-1"/>
                                          </p:val>
                                        </p:tav>
                                        <p:tav tm="100000">
                                          <p:val>
                                            <p:strVal val="#ppt_y"/>
                                          </p:val>
                                        </p:tav>
                                      </p:tavLst>
                                    </p:anim>
                                  </p:childTnLst>
                                </p:cTn>
                              </p:par>
                              <p:par>
                                <p:cTn id="44" presetID="2" presetClass="entr" presetSubtype="1" fill="hold" nodeType="withEffect">
                                  <p:stCondLst>
                                    <p:cond delay="0"/>
                                  </p:stCondLst>
                                  <p:childTnLst>
                                    <p:set>
                                      <p:cBhvr>
                                        <p:cTn id="45" dur="1" fill="hold">
                                          <p:stCondLst>
                                            <p:cond delay="0"/>
                                          </p:stCondLst>
                                        </p:cTn>
                                        <p:tgtEl>
                                          <p:spTgt spid="643"/>
                                        </p:tgtEl>
                                        <p:attrNameLst>
                                          <p:attrName>style.visibility</p:attrName>
                                        </p:attrNameLst>
                                      </p:cBhvr>
                                      <p:to>
                                        <p:strVal val="visible"/>
                                      </p:to>
                                    </p:set>
                                    <p:anim calcmode="lin" valueType="num">
                                      <p:cBhvr additive="base">
                                        <p:cTn id="46" dur="500"/>
                                        <p:tgtEl>
                                          <p:spTgt spid="643"/>
                                        </p:tgtEl>
                                        <p:attrNameLst>
                                          <p:attrName>ppt_y</p:attrName>
                                        </p:attrNameLst>
                                      </p:cBhvr>
                                      <p:tavLst>
                                        <p:tav tm="0">
                                          <p:val>
                                            <p:strVal val="#ppt_y-1"/>
                                          </p:val>
                                        </p:tav>
                                        <p:tav tm="100000">
                                          <p:val>
                                            <p:strVal val="#ppt_y"/>
                                          </p:val>
                                        </p:tav>
                                      </p:tavLst>
                                    </p:anim>
                                  </p:childTnLst>
                                </p:cTn>
                              </p:par>
                              <p:par>
                                <p:cTn id="47" presetID="2" presetClass="entr" presetSubtype="1" fill="hold" nodeType="withEffect">
                                  <p:stCondLst>
                                    <p:cond delay="500"/>
                                  </p:stCondLst>
                                  <p:childTnLst>
                                    <p:set>
                                      <p:cBhvr>
                                        <p:cTn id="48" dur="1" fill="hold">
                                          <p:stCondLst>
                                            <p:cond delay="0"/>
                                          </p:stCondLst>
                                        </p:cTn>
                                        <p:tgtEl>
                                          <p:spTgt spid="644"/>
                                        </p:tgtEl>
                                        <p:attrNameLst>
                                          <p:attrName>style.visibility</p:attrName>
                                        </p:attrNameLst>
                                      </p:cBhvr>
                                      <p:to>
                                        <p:strVal val="visible"/>
                                      </p:to>
                                    </p:set>
                                    <p:anim calcmode="lin" valueType="num">
                                      <p:cBhvr additive="base">
                                        <p:cTn id="49" dur="500"/>
                                        <p:tgtEl>
                                          <p:spTgt spid="644"/>
                                        </p:tgtEl>
                                        <p:attrNameLst>
                                          <p:attrName>ppt_y</p:attrName>
                                        </p:attrNameLst>
                                      </p:cBhvr>
                                      <p:tavLst>
                                        <p:tav tm="0">
                                          <p:val>
                                            <p:strVal val="#ppt_y-1"/>
                                          </p:val>
                                        </p:tav>
                                        <p:tav tm="100000">
                                          <p:val>
                                            <p:strVal val="#ppt_y"/>
                                          </p:val>
                                        </p:tav>
                                      </p:tavLst>
                                    </p:anim>
                                  </p:childTnLst>
                                </p:cTn>
                              </p:par>
                              <p:par>
                                <p:cTn id="50" presetID="2" presetClass="entr" presetSubtype="1" fill="hold" nodeType="withEffect">
                                  <p:stCondLst>
                                    <p:cond delay="500"/>
                                  </p:stCondLst>
                                  <p:childTnLst>
                                    <p:set>
                                      <p:cBhvr>
                                        <p:cTn id="51" dur="1" fill="hold">
                                          <p:stCondLst>
                                            <p:cond delay="0"/>
                                          </p:stCondLst>
                                        </p:cTn>
                                        <p:tgtEl>
                                          <p:spTgt spid="645"/>
                                        </p:tgtEl>
                                        <p:attrNameLst>
                                          <p:attrName>style.visibility</p:attrName>
                                        </p:attrNameLst>
                                      </p:cBhvr>
                                      <p:to>
                                        <p:strVal val="visible"/>
                                      </p:to>
                                    </p:set>
                                    <p:anim calcmode="lin" valueType="num">
                                      <p:cBhvr additive="base">
                                        <p:cTn id="52" dur="500"/>
                                        <p:tgtEl>
                                          <p:spTgt spid="645"/>
                                        </p:tgtEl>
                                        <p:attrNameLst>
                                          <p:attrName>ppt_y</p:attrName>
                                        </p:attrNameLst>
                                      </p:cBhvr>
                                      <p:tavLst>
                                        <p:tav tm="0">
                                          <p:val>
                                            <p:strVal val="#ppt_y-1"/>
                                          </p:val>
                                        </p:tav>
                                        <p:tav tm="100000">
                                          <p:val>
                                            <p:strVal val="#ppt_y"/>
                                          </p:val>
                                        </p:tav>
                                      </p:tavLst>
                                    </p:anim>
                                  </p:childTnLst>
                                </p:cTn>
                              </p:par>
                              <p:par>
                                <p:cTn id="53" presetID="2" presetClass="entr" presetSubtype="1" fill="hold" nodeType="withEffect">
                                  <p:stCondLst>
                                    <p:cond delay="1000"/>
                                  </p:stCondLst>
                                  <p:childTnLst>
                                    <p:set>
                                      <p:cBhvr>
                                        <p:cTn id="54" dur="1" fill="hold">
                                          <p:stCondLst>
                                            <p:cond delay="0"/>
                                          </p:stCondLst>
                                        </p:cTn>
                                        <p:tgtEl>
                                          <p:spTgt spid="646"/>
                                        </p:tgtEl>
                                        <p:attrNameLst>
                                          <p:attrName>style.visibility</p:attrName>
                                        </p:attrNameLst>
                                      </p:cBhvr>
                                      <p:to>
                                        <p:strVal val="visible"/>
                                      </p:to>
                                    </p:set>
                                    <p:anim calcmode="lin" valueType="num">
                                      <p:cBhvr additive="base">
                                        <p:cTn id="55" dur="500"/>
                                        <p:tgtEl>
                                          <p:spTgt spid="646"/>
                                        </p:tgtEl>
                                        <p:attrNameLst>
                                          <p:attrName>ppt_y</p:attrName>
                                        </p:attrNameLst>
                                      </p:cBhvr>
                                      <p:tavLst>
                                        <p:tav tm="0">
                                          <p:val>
                                            <p:strVal val="#ppt_y-1"/>
                                          </p:val>
                                        </p:tav>
                                        <p:tav tm="100000">
                                          <p:val>
                                            <p:strVal val="#ppt_y"/>
                                          </p:val>
                                        </p:tav>
                                      </p:tavLst>
                                    </p:anim>
                                  </p:childTnLst>
                                </p:cTn>
                              </p:par>
                              <p:par>
                                <p:cTn id="56" presetID="2" presetClass="entr" presetSubtype="1" fill="hold" nodeType="withEffect">
                                  <p:stCondLst>
                                    <p:cond delay="1500"/>
                                  </p:stCondLst>
                                  <p:childTnLst>
                                    <p:set>
                                      <p:cBhvr>
                                        <p:cTn id="57" dur="1" fill="hold">
                                          <p:stCondLst>
                                            <p:cond delay="0"/>
                                          </p:stCondLst>
                                        </p:cTn>
                                        <p:tgtEl>
                                          <p:spTgt spid="647"/>
                                        </p:tgtEl>
                                        <p:attrNameLst>
                                          <p:attrName>style.visibility</p:attrName>
                                        </p:attrNameLst>
                                      </p:cBhvr>
                                      <p:to>
                                        <p:strVal val="visible"/>
                                      </p:to>
                                    </p:set>
                                    <p:anim calcmode="lin" valueType="num">
                                      <p:cBhvr additive="base">
                                        <p:cTn id="58" dur="500"/>
                                        <p:tgtEl>
                                          <p:spTgt spid="647"/>
                                        </p:tgtEl>
                                        <p:attrNameLst>
                                          <p:attrName>ppt_y</p:attrName>
                                        </p:attrNameLst>
                                      </p:cBhvr>
                                      <p:tavLst>
                                        <p:tav tm="0">
                                          <p:val>
                                            <p:strVal val="#ppt_y-1"/>
                                          </p:val>
                                        </p:tav>
                                        <p:tav tm="100000">
                                          <p:val>
                                            <p:strVal val="#ppt_y"/>
                                          </p:val>
                                        </p:tav>
                                      </p:tavLst>
                                    </p:anim>
                                  </p:childTnLst>
                                </p:cTn>
                              </p:par>
                              <p:par>
                                <p:cTn id="59" presetID="2" presetClass="entr" presetSubtype="1" fill="hold" nodeType="withEffect">
                                  <p:stCondLst>
                                    <p:cond delay="0"/>
                                  </p:stCondLst>
                                  <p:childTnLst>
                                    <p:set>
                                      <p:cBhvr>
                                        <p:cTn id="60" dur="1" fill="hold">
                                          <p:stCondLst>
                                            <p:cond delay="0"/>
                                          </p:stCondLst>
                                        </p:cTn>
                                        <p:tgtEl>
                                          <p:spTgt spid="648"/>
                                        </p:tgtEl>
                                        <p:attrNameLst>
                                          <p:attrName>style.visibility</p:attrName>
                                        </p:attrNameLst>
                                      </p:cBhvr>
                                      <p:to>
                                        <p:strVal val="visible"/>
                                      </p:to>
                                    </p:set>
                                    <p:anim calcmode="lin" valueType="num">
                                      <p:cBhvr additive="base">
                                        <p:cTn id="61" dur="500"/>
                                        <p:tgtEl>
                                          <p:spTgt spid="648"/>
                                        </p:tgtEl>
                                        <p:attrNameLst>
                                          <p:attrName>ppt_y</p:attrName>
                                        </p:attrNameLst>
                                      </p:cBhvr>
                                      <p:tavLst>
                                        <p:tav tm="0">
                                          <p:val>
                                            <p:strVal val="#ppt_y-1"/>
                                          </p:val>
                                        </p:tav>
                                        <p:tav tm="100000">
                                          <p:val>
                                            <p:strVal val="#ppt_y"/>
                                          </p:val>
                                        </p:tav>
                                      </p:tavLst>
                                    </p:anim>
                                  </p:childTnLst>
                                </p:cTn>
                              </p:par>
                              <p:par>
                                <p:cTn id="62" presetID="2" presetClass="entr" presetSubtype="1" fill="hold" nodeType="withEffect">
                                  <p:stCondLst>
                                    <p:cond delay="0"/>
                                  </p:stCondLst>
                                  <p:childTnLst>
                                    <p:set>
                                      <p:cBhvr>
                                        <p:cTn id="63" dur="1" fill="hold">
                                          <p:stCondLst>
                                            <p:cond delay="0"/>
                                          </p:stCondLst>
                                        </p:cTn>
                                        <p:tgtEl>
                                          <p:spTgt spid="650"/>
                                        </p:tgtEl>
                                        <p:attrNameLst>
                                          <p:attrName>style.visibility</p:attrName>
                                        </p:attrNameLst>
                                      </p:cBhvr>
                                      <p:to>
                                        <p:strVal val="visible"/>
                                      </p:to>
                                    </p:set>
                                    <p:anim calcmode="lin" valueType="num">
                                      <p:cBhvr additive="base">
                                        <p:cTn id="64" dur="500"/>
                                        <p:tgtEl>
                                          <p:spTgt spid="650"/>
                                        </p:tgtEl>
                                        <p:attrNameLst>
                                          <p:attrName>ppt_y</p:attrName>
                                        </p:attrNameLst>
                                      </p:cBhvr>
                                      <p:tavLst>
                                        <p:tav tm="0">
                                          <p:val>
                                            <p:strVal val="#ppt_y-1"/>
                                          </p:val>
                                        </p:tav>
                                        <p:tav tm="100000">
                                          <p:val>
                                            <p:strVal val="#ppt_y"/>
                                          </p:val>
                                        </p:tav>
                                      </p:tavLst>
                                    </p:anim>
                                  </p:childTnLst>
                                </p:cTn>
                              </p:par>
                              <p:par>
                                <p:cTn id="65" presetID="2" presetClass="entr" presetSubtype="1" fill="hold" nodeType="withEffect">
                                  <p:stCondLst>
                                    <p:cond delay="500"/>
                                  </p:stCondLst>
                                  <p:childTnLst>
                                    <p:set>
                                      <p:cBhvr>
                                        <p:cTn id="66" dur="1" fill="hold">
                                          <p:stCondLst>
                                            <p:cond delay="0"/>
                                          </p:stCondLst>
                                        </p:cTn>
                                        <p:tgtEl>
                                          <p:spTgt spid="651"/>
                                        </p:tgtEl>
                                        <p:attrNameLst>
                                          <p:attrName>style.visibility</p:attrName>
                                        </p:attrNameLst>
                                      </p:cBhvr>
                                      <p:to>
                                        <p:strVal val="visible"/>
                                      </p:to>
                                    </p:set>
                                    <p:anim calcmode="lin" valueType="num">
                                      <p:cBhvr additive="base">
                                        <p:cTn id="67" dur="500"/>
                                        <p:tgtEl>
                                          <p:spTgt spid="651"/>
                                        </p:tgtEl>
                                        <p:attrNameLst>
                                          <p:attrName>ppt_y</p:attrName>
                                        </p:attrNameLst>
                                      </p:cBhvr>
                                      <p:tavLst>
                                        <p:tav tm="0">
                                          <p:val>
                                            <p:strVal val="#ppt_y-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616">
                                            <p:txEl>
                                              <p:pRg st="0" end="0"/>
                                            </p:txEl>
                                          </p:spTgt>
                                        </p:tgtEl>
                                        <p:attrNameLst>
                                          <p:attrName>style.visibility</p:attrName>
                                        </p:attrNameLst>
                                      </p:cBhvr>
                                      <p:to>
                                        <p:strVal val="visible"/>
                                      </p:to>
                                    </p:set>
                                    <p:animEffect transition="in" filter="fade">
                                      <p:cBhvr>
                                        <p:cTn id="72" dur="2000"/>
                                        <p:tgtEl>
                                          <p:spTgt spid="616">
                                            <p:txEl>
                                              <p:pRg st="0" end="0"/>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616">
                                            <p:txEl>
                                              <p:pRg st="1" end="1"/>
                                            </p:txEl>
                                          </p:spTgt>
                                        </p:tgtEl>
                                        <p:attrNameLst>
                                          <p:attrName>style.visibility</p:attrName>
                                        </p:attrNameLst>
                                      </p:cBhvr>
                                      <p:to>
                                        <p:strVal val="visible"/>
                                      </p:to>
                                    </p:set>
                                    <p:animEffect transition="in" filter="fade">
                                      <p:cBhvr>
                                        <p:cTn id="77" dur="2000"/>
                                        <p:tgtEl>
                                          <p:spTgt spid="616">
                                            <p:txEl>
                                              <p:pRg st="1" end="1"/>
                                            </p:txEl>
                                          </p:spTgt>
                                        </p:tgtEl>
                                      </p:cBhvr>
                                    </p:animEffect>
                                  </p:childTnLst>
                                </p:cTn>
                              </p:par>
                              <p:par>
                                <p:cTn id="78" presetID="10" presetClass="entr" presetSubtype="0" fill="hold" nodeType="withEffect">
                                  <p:stCondLst>
                                    <p:cond delay="0"/>
                                  </p:stCondLst>
                                  <p:childTnLst>
                                    <p:set>
                                      <p:cBhvr>
                                        <p:cTn id="79" dur="1" fill="hold">
                                          <p:stCondLst>
                                            <p:cond delay="0"/>
                                          </p:stCondLst>
                                        </p:cTn>
                                        <p:tgtEl>
                                          <p:spTgt spid="653"/>
                                        </p:tgtEl>
                                        <p:attrNameLst>
                                          <p:attrName>style.visibility</p:attrName>
                                        </p:attrNameLst>
                                      </p:cBhvr>
                                      <p:to>
                                        <p:strVal val="visible"/>
                                      </p:to>
                                    </p:set>
                                    <p:animEffect transition="in" filter="fade">
                                      <p:cBhvr>
                                        <p:cTn id="80" dur="500"/>
                                        <p:tgtEl>
                                          <p:spTgt spid="653"/>
                                        </p:tgtEl>
                                      </p:cBhvr>
                                    </p:animEffect>
                                  </p:childTnLst>
                                </p:cTn>
                              </p:par>
                              <p:par>
                                <p:cTn id="81" presetID="2" presetClass="entr" presetSubtype="1" fill="hold" nodeType="withEffect">
                                  <p:stCondLst>
                                    <p:cond delay="500"/>
                                  </p:stCondLst>
                                  <p:childTnLst>
                                    <p:set>
                                      <p:cBhvr>
                                        <p:cTn id="82" dur="1" fill="hold">
                                          <p:stCondLst>
                                            <p:cond delay="0"/>
                                          </p:stCondLst>
                                        </p:cTn>
                                        <p:tgtEl>
                                          <p:spTgt spid="654"/>
                                        </p:tgtEl>
                                        <p:attrNameLst>
                                          <p:attrName>style.visibility</p:attrName>
                                        </p:attrNameLst>
                                      </p:cBhvr>
                                      <p:to>
                                        <p:strVal val="visible"/>
                                      </p:to>
                                    </p:set>
                                    <p:anim calcmode="lin" valueType="num">
                                      <p:cBhvr additive="base">
                                        <p:cTn id="83" dur="500"/>
                                        <p:tgtEl>
                                          <p:spTgt spid="654"/>
                                        </p:tgtEl>
                                        <p:attrNameLst>
                                          <p:attrName>ppt_y</p:attrName>
                                        </p:attrNameLst>
                                      </p:cBhvr>
                                      <p:tavLst>
                                        <p:tav tm="0">
                                          <p:val>
                                            <p:strVal val="#ppt_y-1"/>
                                          </p:val>
                                        </p:tav>
                                        <p:tav tm="100000">
                                          <p:val>
                                            <p:strVal val="#ppt_y"/>
                                          </p:val>
                                        </p:tav>
                                      </p:tavLst>
                                    </p:anim>
                                  </p:childTnLst>
                                </p:cTn>
                              </p:par>
                              <p:par>
                                <p:cTn id="84" presetID="2" presetClass="entr" presetSubtype="1" fill="hold" nodeType="withEffect">
                                  <p:stCondLst>
                                    <p:cond delay="1000"/>
                                  </p:stCondLst>
                                  <p:childTnLst>
                                    <p:set>
                                      <p:cBhvr>
                                        <p:cTn id="85" dur="1" fill="hold">
                                          <p:stCondLst>
                                            <p:cond delay="0"/>
                                          </p:stCondLst>
                                        </p:cTn>
                                        <p:tgtEl>
                                          <p:spTgt spid="655"/>
                                        </p:tgtEl>
                                        <p:attrNameLst>
                                          <p:attrName>style.visibility</p:attrName>
                                        </p:attrNameLst>
                                      </p:cBhvr>
                                      <p:to>
                                        <p:strVal val="visible"/>
                                      </p:to>
                                    </p:set>
                                    <p:anim calcmode="lin" valueType="num">
                                      <p:cBhvr additive="base">
                                        <p:cTn id="86" dur="500"/>
                                        <p:tgtEl>
                                          <p:spTgt spid="655"/>
                                        </p:tgtEl>
                                        <p:attrNameLst>
                                          <p:attrName>ppt_y</p:attrName>
                                        </p:attrNameLst>
                                      </p:cBhvr>
                                      <p:tavLst>
                                        <p:tav tm="0">
                                          <p:val>
                                            <p:strVal val="#ppt_y-1"/>
                                          </p:val>
                                        </p:tav>
                                        <p:tav tm="100000">
                                          <p:val>
                                            <p:strVal val="#ppt_y"/>
                                          </p:val>
                                        </p:tav>
                                      </p:tavLst>
                                    </p:anim>
                                  </p:childTnLst>
                                </p:cTn>
                              </p:par>
                              <p:par>
                                <p:cTn id="87" presetID="2" presetClass="entr" presetSubtype="1" fill="hold" nodeType="withEffect">
                                  <p:stCondLst>
                                    <p:cond delay="0"/>
                                  </p:stCondLst>
                                  <p:childTnLst>
                                    <p:set>
                                      <p:cBhvr>
                                        <p:cTn id="88" dur="1" fill="hold">
                                          <p:stCondLst>
                                            <p:cond delay="0"/>
                                          </p:stCondLst>
                                        </p:cTn>
                                        <p:tgtEl>
                                          <p:spTgt spid="656"/>
                                        </p:tgtEl>
                                        <p:attrNameLst>
                                          <p:attrName>style.visibility</p:attrName>
                                        </p:attrNameLst>
                                      </p:cBhvr>
                                      <p:to>
                                        <p:strVal val="visible"/>
                                      </p:to>
                                    </p:set>
                                    <p:anim calcmode="lin" valueType="num">
                                      <p:cBhvr additive="base">
                                        <p:cTn id="89" dur="500"/>
                                        <p:tgtEl>
                                          <p:spTgt spid="656"/>
                                        </p:tgtEl>
                                        <p:attrNameLst>
                                          <p:attrName>ppt_y</p:attrName>
                                        </p:attrNameLst>
                                      </p:cBhvr>
                                      <p:tavLst>
                                        <p:tav tm="0">
                                          <p:val>
                                            <p:strVal val="#ppt_y-1"/>
                                          </p:val>
                                        </p:tav>
                                        <p:tav tm="100000">
                                          <p:val>
                                            <p:strVal val="#ppt_y"/>
                                          </p:val>
                                        </p:tav>
                                      </p:tavLst>
                                    </p:anim>
                                  </p:childTnLst>
                                </p:cTn>
                              </p:par>
                              <p:par>
                                <p:cTn id="90" presetID="2" presetClass="entr" presetSubtype="1" fill="hold" nodeType="withEffect">
                                  <p:stCondLst>
                                    <p:cond delay="500"/>
                                  </p:stCondLst>
                                  <p:childTnLst>
                                    <p:set>
                                      <p:cBhvr>
                                        <p:cTn id="91" dur="1" fill="hold">
                                          <p:stCondLst>
                                            <p:cond delay="0"/>
                                          </p:stCondLst>
                                        </p:cTn>
                                        <p:tgtEl>
                                          <p:spTgt spid="657"/>
                                        </p:tgtEl>
                                        <p:attrNameLst>
                                          <p:attrName>style.visibility</p:attrName>
                                        </p:attrNameLst>
                                      </p:cBhvr>
                                      <p:to>
                                        <p:strVal val="visible"/>
                                      </p:to>
                                    </p:set>
                                    <p:anim calcmode="lin" valueType="num">
                                      <p:cBhvr additive="base">
                                        <p:cTn id="92" dur="500"/>
                                        <p:tgtEl>
                                          <p:spTgt spid="657"/>
                                        </p:tgtEl>
                                        <p:attrNameLst>
                                          <p:attrName>ppt_y</p:attrName>
                                        </p:attrNameLst>
                                      </p:cBhvr>
                                      <p:tavLst>
                                        <p:tav tm="0">
                                          <p:val>
                                            <p:strVal val="#ppt_y-1"/>
                                          </p:val>
                                        </p:tav>
                                        <p:tav tm="100000">
                                          <p:val>
                                            <p:strVal val="#ppt_y"/>
                                          </p:val>
                                        </p:tav>
                                      </p:tavLst>
                                    </p:anim>
                                  </p:childTnLst>
                                </p:cTn>
                              </p:par>
                              <p:par>
                                <p:cTn id="93" presetID="2" presetClass="entr" presetSubtype="1" fill="hold" nodeType="withEffect">
                                  <p:stCondLst>
                                    <p:cond delay="1000"/>
                                  </p:stCondLst>
                                  <p:childTnLst>
                                    <p:set>
                                      <p:cBhvr>
                                        <p:cTn id="94" dur="1" fill="hold">
                                          <p:stCondLst>
                                            <p:cond delay="0"/>
                                          </p:stCondLst>
                                        </p:cTn>
                                        <p:tgtEl>
                                          <p:spTgt spid="658"/>
                                        </p:tgtEl>
                                        <p:attrNameLst>
                                          <p:attrName>style.visibility</p:attrName>
                                        </p:attrNameLst>
                                      </p:cBhvr>
                                      <p:to>
                                        <p:strVal val="visible"/>
                                      </p:to>
                                    </p:set>
                                    <p:anim calcmode="lin" valueType="num">
                                      <p:cBhvr additive="base">
                                        <p:cTn id="95" dur="500"/>
                                        <p:tgtEl>
                                          <p:spTgt spid="658"/>
                                        </p:tgtEl>
                                        <p:attrNameLst>
                                          <p:attrName>ppt_y</p:attrName>
                                        </p:attrNameLst>
                                      </p:cBhvr>
                                      <p:tavLst>
                                        <p:tav tm="0">
                                          <p:val>
                                            <p:strVal val="#ppt_y-1"/>
                                          </p:val>
                                        </p:tav>
                                        <p:tav tm="100000">
                                          <p:val>
                                            <p:strVal val="#ppt_y"/>
                                          </p:val>
                                        </p:tav>
                                      </p:tavLst>
                                    </p:anim>
                                  </p:childTnLst>
                                </p:cTn>
                              </p:par>
                              <p:par>
                                <p:cTn id="96" presetID="2" presetClass="entr" presetSubtype="1" fill="hold" nodeType="withEffect">
                                  <p:stCondLst>
                                    <p:cond delay="1500"/>
                                  </p:stCondLst>
                                  <p:childTnLst>
                                    <p:set>
                                      <p:cBhvr>
                                        <p:cTn id="97" dur="1" fill="hold">
                                          <p:stCondLst>
                                            <p:cond delay="0"/>
                                          </p:stCondLst>
                                        </p:cTn>
                                        <p:tgtEl>
                                          <p:spTgt spid="659"/>
                                        </p:tgtEl>
                                        <p:attrNameLst>
                                          <p:attrName>style.visibility</p:attrName>
                                        </p:attrNameLst>
                                      </p:cBhvr>
                                      <p:to>
                                        <p:strVal val="visible"/>
                                      </p:to>
                                    </p:set>
                                    <p:anim calcmode="lin" valueType="num">
                                      <p:cBhvr additive="base">
                                        <p:cTn id="98" dur="500"/>
                                        <p:tgtEl>
                                          <p:spTgt spid="659"/>
                                        </p:tgtEl>
                                        <p:attrNameLst>
                                          <p:attrName>ppt_y</p:attrName>
                                        </p:attrNameLst>
                                      </p:cBhvr>
                                      <p:tavLst>
                                        <p:tav tm="0">
                                          <p:val>
                                            <p:strVal val="#ppt_y-1"/>
                                          </p:val>
                                        </p:tav>
                                        <p:tav tm="100000">
                                          <p:val>
                                            <p:strVal val="#ppt_y"/>
                                          </p:val>
                                        </p:tav>
                                      </p:tavLst>
                                    </p:anim>
                                  </p:childTnLst>
                                </p:cTn>
                              </p:par>
                              <p:par>
                                <p:cTn id="99" presetID="2" presetClass="entr" presetSubtype="1" fill="hold" nodeType="withEffect">
                                  <p:stCondLst>
                                    <p:cond delay="500"/>
                                  </p:stCondLst>
                                  <p:childTnLst>
                                    <p:set>
                                      <p:cBhvr>
                                        <p:cTn id="100" dur="1" fill="hold">
                                          <p:stCondLst>
                                            <p:cond delay="0"/>
                                          </p:stCondLst>
                                        </p:cTn>
                                        <p:tgtEl>
                                          <p:spTgt spid="660"/>
                                        </p:tgtEl>
                                        <p:attrNameLst>
                                          <p:attrName>style.visibility</p:attrName>
                                        </p:attrNameLst>
                                      </p:cBhvr>
                                      <p:to>
                                        <p:strVal val="visible"/>
                                      </p:to>
                                    </p:set>
                                    <p:anim calcmode="lin" valueType="num">
                                      <p:cBhvr additive="base">
                                        <p:cTn id="101" dur="500"/>
                                        <p:tgtEl>
                                          <p:spTgt spid="660"/>
                                        </p:tgtEl>
                                        <p:attrNameLst>
                                          <p:attrName>ppt_y</p:attrName>
                                        </p:attrNameLst>
                                      </p:cBhvr>
                                      <p:tavLst>
                                        <p:tav tm="0">
                                          <p:val>
                                            <p:strVal val="#ppt_y-1"/>
                                          </p:val>
                                        </p:tav>
                                        <p:tav tm="100000">
                                          <p:val>
                                            <p:strVal val="#ppt_y"/>
                                          </p:val>
                                        </p:tav>
                                      </p:tavLst>
                                    </p:anim>
                                  </p:childTnLst>
                                </p:cTn>
                              </p:par>
                              <p:par>
                                <p:cTn id="102" presetID="2" presetClass="entr" presetSubtype="1" fill="hold" nodeType="withEffect">
                                  <p:stCondLst>
                                    <p:cond delay="1000"/>
                                  </p:stCondLst>
                                  <p:childTnLst>
                                    <p:set>
                                      <p:cBhvr>
                                        <p:cTn id="103" dur="1" fill="hold">
                                          <p:stCondLst>
                                            <p:cond delay="0"/>
                                          </p:stCondLst>
                                        </p:cTn>
                                        <p:tgtEl>
                                          <p:spTgt spid="661"/>
                                        </p:tgtEl>
                                        <p:attrNameLst>
                                          <p:attrName>style.visibility</p:attrName>
                                        </p:attrNameLst>
                                      </p:cBhvr>
                                      <p:to>
                                        <p:strVal val="visible"/>
                                      </p:to>
                                    </p:set>
                                    <p:anim calcmode="lin" valueType="num">
                                      <p:cBhvr additive="base">
                                        <p:cTn id="104" dur="500"/>
                                        <p:tgtEl>
                                          <p:spTgt spid="661"/>
                                        </p:tgtEl>
                                        <p:attrNameLst>
                                          <p:attrName>ppt_y</p:attrName>
                                        </p:attrNameLst>
                                      </p:cBhvr>
                                      <p:tavLst>
                                        <p:tav tm="0">
                                          <p:val>
                                            <p:strVal val="#ppt_y-1"/>
                                          </p:val>
                                        </p:tav>
                                        <p:tav tm="100000">
                                          <p:val>
                                            <p:strVal val="#ppt_y"/>
                                          </p:val>
                                        </p:tav>
                                      </p:tavLst>
                                    </p:anim>
                                  </p:childTnLst>
                                </p:cTn>
                              </p:par>
                              <p:par>
                                <p:cTn id="105" presetID="2" presetClass="entr" presetSubtype="1" fill="hold" nodeType="withEffect">
                                  <p:stCondLst>
                                    <p:cond delay="0"/>
                                  </p:stCondLst>
                                  <p:childTnLst>
                                    <p:set>
                                      <p:cBhvr>
                                        <p:cTn id="106" dur="1" fill="hold">
                                          <p:stCondLst>
                                            <p:cond delay="0"/>
                                          </p:stCondLst>
                                        </p:cTn>
                                        <p:tgtEl>
                                          <p:spTgt spid="662"/>
                                        </p:tgtEl>
                                        <p:attrNameLst>
                                          <p:attrName>style.visibility</p:attrName>
                                        </p:attrNameLst>
                                      </p:cBhvr>
                                      <p:to>
                                        <p:strVal val="visible"/>
                                      </p:to>
                                    </p:set>
                                    <p:anim calcmode="lin" valueType="num">
                                      <p:cBhvr additive="base">
                                        <p:cTn id="107" dur="500"/>
                                        <p:tgtEl>
                                          <p:spTgt spid="662"/>
                                        </p:tgtEl>
                                        <p:attrNameLst>
                                          <p:attrName>ppt_y</p:attrName>
                                        </p:attrNameLst>
                                      </p:cBhvr>
                                      <p:tavLst>
                                        <p:tav tm="0">
                                          <p:val>
                                            <p:strVal val="#ppt_y-1"/>
                                          </p:val>
                                        </p:tav>
                                        <p:tav tm="100000">
                                          <p:val>
                                            <p:strVal val="#ppt_y"/>
                                          </p:val>
                                        </p:tav>
                                      </p:tavLst>
                                    </p:anim>
                                  </p:childTnLst>
                                </p:cTn>
                              </p:par>
                              <p:par>
                                <p:cTn id="108" presetID="2" presetClass="entr" presetSubtype="1" fill="hold" nodeType="withEffect">
                                  <p:stCondLst>
                                    <p:cond delay="500"/>
                                  </p:stCondLst>
                                  <p:childTnLst>
                                    <p:set>
                                      <p:cBhvr>
                                        <p:cTn id="109" dur="1" fill="hold">
                                          <p:stCondLst>
                                            <p:cond delay="0"/>
                                          </p:stCondLst>
                                        </p:cTn>
                                        <p:tgtEl>
                                          <p:spTgt spid="663"/>
                                        </p:tgtEl>
                                        <p:attrNameLst>
                                          <p:attrName>style.visibility</p:attrName>
                                        </p:attrNameLst>
                                      </p:cBhvr>
                                      <p:to>
                                        <p:strVal val="visible"/>
                                      </p:to>
                                    </p:set>
                                    <p:anim calcmode="lin" valueType="num">
                                      <p:cBhvr additive="base">
                                        <p:cTn id="110" dur="500"/>
                                        <p:tgtEl>
                                          <p:spTgt spid="663"/>
                                        </p:tgtEl>
                                        <p:attrNameLst>
                                          <p:attrName>ppt_y</p:attrName>
                                        </p:attrNameLst>
                                      </p:cBhvr>
                                      <p:tavLst>
                                        <p:tav tm="0">
                                          <p:val>
                                            <p:strVal val="#ppt_y-1"/>
                                          </p:val>
                                        </p:tav>
                                        <p:tav tm="100000">
                                          <p:val>
                                            <p:strVal val="#ppt_y"/>
                                          </p:val>
                                        </p:tav>
                                      </p:tavLst>
                                    </p:anim>
                                  </p:childTnLst>
                                </p:cTn>
                              </p:par>
                              <p:par>
                                <p:cTn id="111" presetID="2" presetClass="entr" presetSubtype="1" fill="hold" nodeType="withEffect">
                                  <p:stCondLst>
                                    <p:cond delay="2000"/>
                                  </p:stCondLst>
                                  <p:childTnLst>
                                    <p:set>
                                      <p:cBhvr>
                                        <p:cTn id="112" dur="1" fill="hold">
                                          <p:stCondLst>
                                            <p:cond delay="0"/>
                                          </p:stCondLst>
                                        </p:cTn>
                                        <p:tgtEl>
                                          <p:spTgt spid="664"/>
                                        </p:tgtEl>
                                        <p:attrNameLst>
                                          <p:attrName>style.visibility</p:attrName>
                                        </p:attrNameLst>
                                      </p:cBhvr>
                                      <p:to>
                                        <p:strVal val="visible"/>
                                      </p:to>
                                    </p:set>
                                    <p:anim calcmode="lin" valueType="num">
                                      <p:cBhvr additive="base">
                                        <p:cTn id="113" dur="500"/>
                                        <p:tgtEl>
                                          <p:spTgt spid="664"/>
                                        </p:tgtEl>
                                        <p:attrNameLst>
                                          <p:attrName>ppt_y</p:attrName>
                                        </p:attrNameLst>
                                      </p:cBhvr>
                                      <p:tavLst>
                                        <p:tav tm="0">
                                          <p:val>
                                            <p:strVal val="#ppt_y-1"/>
                                          </p:val>
                                        </p:tav>
                                        <p:tav tm="100000">
                                          <p:val>
                                            <p:strVal val="#ppt_y"/>
                                          </p:val>
                                        </p:tav>
                                      </p:tavLst>
                                    </p:anim>
                                  </p:childTnLst>
                                </p:cTn>
                              </p:par>
                              <p:par>
                                <p:cTn id="114" presetID="2" presetClass="entr" presetSubtype="1" fill="hold" nodeType="withEffect">
                                  <p:stCondLst>
                                    <p:cond delay="0"/>
                                  </p:stCondLst>
                                  <p:childTnLst>
                                    <p:set>
                                      <p:cBhvr>
                                        <p:cTn id="115" dur="1" fill="hold">
                                          <p:stCondLst>
                                            <p:cond delay="0"/>
                                          </p:stCondLst>
                                        </p:cTn>
                                        <p:tgtEl>
                                          <p:spTgt spid="665"/>
                                        </p:tgtEl>
                                        <p:attrNameLst>
                                          <p:attrName>style.visibility</p:attrName>
                                        </p:attrNameLst>
                                      </p:cBhvr>
                                      <p:to>
                                        <p:strVal val="visible"/>
                                      </p:to>
                                    </p:set>
                                    <p:anim calcmode="lin" valueType="num">
                                      <p:cBhvr additive="base">
                                        <p:cTn id="116" dur="500"/>
                                        <p:tgtEl>
                                          <p:spTgt spid="665"/>
                                        </p:tgtEl>
                                        <p:attrNameLst>
                                          <p:attrName>ppt_y</p:attrName>
                                        </p:attrNameLst>
                                      </p:cBhvr>
                                      <p:tavLst>
                                        <p:tav tm="0">
                                          <p:val>
                                            <p:strVal val="#ppt_y-1"/>
                                          </p:val>
                                        </p:tav>
                                        <p:tav tm="100000">
                                          <p:val>
                                            <p:strVal val="#ppt_y"/>
                                          </p:val>
                                        </p:tav>
                                      </p:tavLst>
                                    </p:anim>
                                  </p:childTnLst>
                                </p:cTn>
                              </p:par>
                              <p:par>
                                <p:cTn id="117" presetID="2" presetClass="entr" presetSubtype="1" fill="hold" nodeType="withEffect">
                                  <p:stCondLst>
                                    <p:cond delay="500"/>
                                  </p:stCondLst>
                                  <p:childTnLst>
                                    <p:set>
                                      <p:cBhvr>
                                        <p:cTn id="118" dur="1" fill="hold">
                                          <p:stCondLst>
                                            <p:cond delay="0"/>
                                          </p:stCondLst>
                                        </p:cTn>
                                        <p:tgtEl>
                                          <p:spTgt spid="666"/>
                                        </p:tgtEl>
                                        <p:attrNameLst>
                                          <p:attrName>style.visibility</p:attrName>
                                        </p:attrNameLst>
                                      </p:cBhvr>
                                      <p:to>
                                        <p:strVal val="visible"/>
                                      </p:to>
                                    </p:set>
                                    <p:anim calcmode="lin" valueType="num">
                                      <p:cBhvr additive="base">
                                        <p:cTn id="119" dur="500"/>
                                        <p:tgtEl>
                                          <p:spTgt spid="666"/>
                                        </p:tgtEl>
                                        <p:attrNameLst>
                                          <p:attrName>ppt_y</p:attrName>
                                        </p:attrNameLst>
                                      </p:cBhvr>
                                      <p:tavLst>
                                        <p:tav tm="0">
                                          <p:val>
                                            <p:strVal val="#ppt_y-1"/>
                                          </p:val>
                                        </p:tav>
                                        <p:tav tm="100000">
                                          <p:val>
                                            <p:strVal val="#ppt_y"/>
                                          </p:val>
                                        </p:tav>
                                      </p:tavLst>
                                    </p:anim>
                                  </p:childTnLst>
                                </p:cTn>
                              </p:par>
                              <p:par>
                                <p:cTn id="120" presetID="2" presetClass="entr" presetSubtype="1" fill="hold" nodeType="withEffect">
                                  <p:stCondLst>
                                    <p:cond delay="0"/>
                                  </p:stCondLst>
                                  <p:childTnLst>
                                    <p:set>
                                      <p:cBhvr>
                                        <p:cTn id="121" dur="1" fill="hold">
                                          <p:stCondLst>
                                            <p:cond delay="0"/>
                                          </p:stCondLst>
                                        </p:cTn>
                                        <p:tgtEl>
                                          <p:spTgt spid="667"/>
                                        </p:tgtEl>
                                        <p:attrNameLst>
                                          <p:attrName>style.visibility</p:attrName>
                                        </p:attrNameLst>
                                      </p:cBhvr>
                                      <p:to>
                                        <p:strVal val="visible"/>
                                      </p:to>
                                    </p:set>
                                    <p:anim calcmode="lin" valueType="num">
                                      <p:cBhvr additive="base">
                                        <p:cTn id="122" dur="500"/>
                                        <p:tgtEl>
                                          <p:spTgt spid="667"/>
                                        </p:tgtEl>
                                        <p:attrNameLst>
                                          <p:attrName>ppt_y</p:attrName>
                                        </p:attrNameLst>
                                      </p:cBhvr>
                                      <p:tavLst>
                                        <p:tav tm="0">
                                          <p:val>
                                            <p:strVal val="#ppt_y-1"/>
                                          </p:val>
                                        </p:tav>
                                        <p:tav tm="100000">
                                          <p:val>
                                            <p:strVal val="#ppt_y"/>
                                          </p:val>
                                        </p:tav>
                                      </p:tavLst>
                                    </p:anim>
                                  </p:childTnLst>
                                </p:cTn>
                              </p:par>
                              <p:par>
                                <p:cTn id="123" presetID="2" presetClass="entr" presetSubtype="1" fill="hold" nodeType="withEffect">
                                  <p:stCondLst>
                                    <p:cond delay="1000"/>
                                  </p:stCondLst>
                                  <p:childTnLst>
                                    <p:set>
                                      <p:cBhvr>
                                        <p:cTn id="124" dur="1" fill="hold">
                                          <p:stCondLst>
                                            <p:cond delay="0"/>
                                          </p:stCondLst>
                                        </p:cTn>
                                        <p:tgtEl>
                                          <p:spTgt spid="668"/>
                                        </p:tgtEl>
                                        <p:attrNameLst>
                                          <p:attrName>style.visibility</p:attrName>
                                        </p:attrNameLst>
                                      </p:cBhvr>
                                      <p:to>
                                        <p:strVal val="visible"/>
                                      </p:to>
                                    </p:set>
                                    <p:anim calcmode="lin" valueType="num">
                                      <p:cBhvr additive="base">
                                        <p:cTn id="125" dur="500"/>
                                        <p:tgtEl>
                                          <p:spTgt spid="668"/>
                                        </p:tgtEl>
                                        <p:attrNameLst>
                                          <p:attrName>ppt_y</p:attrName>
                                        </p:attrNameLst>
                                      </p:cBhvr>
                                      <p:tavLst>
                                        <p:tav tm="0">
                                          <p:val>
                                            <p:strVal val="#ppt_y-1"/>
                                          </p:val>
                                        </p:tav>
                                        <p:tav tm="100000">
                                          <p:val>
                                            <p:strVal val="#ppt_y"/>
                                          </p:val>
                                        </p:tav>
                                      </p:tavLst>
                                    </p:anim>
                                  </p:childTnLst>
                                </p:cTn>
                              </p:par>
                              <p:par>
                                <p:cTn id="126" presetID="2" presetClass="entr" presetSubtype="1" fill="hold" nodeType="withEffect">
                                  <p:stCondLst>
                                    <p:cond delay="1500"/>
                                  </p:stCondLst>
                                  <p:childTnLst>
                                    <p:set>
                                      <p:cBhvr>
                                        <p:cTn id="127" dur="1" fill="hold">
                                          <p:stCondLst>
                                            <p:cond delay="0"/>
                                          </p:stCondLst>
                                        </p:cTn>
                                        <p:tgtEl>
                                          <p:spTgt spid="669"/>
                                        </p:tgtEl>
                                        <p:attrNameLst>
                                          <p:attrName>style.visibility</p:attrName>
                                        </p:attrNameLst>
                                      </p:cBhvr>
                                      <p:to>
                                        <p:strVal val="visible"/>
                                      </p:to>
                                    </p:set>
                                    <p:anim calcmode="lin" valueType="num">
                                      <p:cBhvr additive="base">
                                        <p:cTn id="128" dur="500"/>
                                        <p:tgtEl>
                                          <p:spTgt spid="669"/>
                                        </p:tgtEl>
                                        <p:attrNameLst>
                                          <p:attrName>ppt_y</p:attrName>
                                        </p:attrNameLst>
                                      </p:cBhvr>
                                      <p:tavLst>
                                        <p:tav tm="0">
                                          <p:val>
                                            <p:strVal val="#ppt_y-1"/>
                                          </p:val>
                                        </p:tav>
                                        <p:tav tm="100000">
                                          <p:val>
                                            <p:strVal val="#ppt_y"/>
                                          </p:val>
                                        </p:tav>
                                      </p:tavLst>
                                    </p:anim>
                                  </p:childTnLst>
                                </p:cTn>
                              </p:par>
                              <p:par>
                                <p:cTn id="129" presetID="2" presetClass="entr" presetSubtype="1" fill="hold" nodeType="withEffect">
                                  <p:stCondLst>
                                    <p:cond delay="0"/>
                                  </p:stCondLst>
                                  <p:childTnLst>
                                    <p:set>
                                      <p:cBhvr>
                                        <p:cTn id="130" dur="1" fill="hold">
                                          <p:stCondLst>
                                            <p:cond delay="0"/>
                                          </p:stCondLst>
                                        </p:cTn>
                                        <p:tgtEl>
                                          <p:spTgt spid="670"/>
                                        </p:tgtEl>
                                        <p:attrNameLst>
                                          <p:attrName>style.visibility</p:attrName>
                                        </p:attrNameLst>
                                      </p:cBhvr>
                                      <p:to>
                                        <p:strVal val="visible"/>
                                      </p:to>
                                    </p:set>
                                    <p:anim calcmode="lin" valueType="num">
                                      <p:cBhvr additive="base">
                                        <p:cTn id="131" dur="500"/>
                                        <p:tgtEl>
                                          <p:spTgt spid="670"/>
                                        </p:tgtEl>
                                        <p:attrNameLst>
                                          <p:attrName>ppt_y</p:attrName>
                                        </p:attrNameLst>
                                      </p:cBhvr>
                                      <p:tavLst>
                                        <p:tav tm="0">
                                          <p:val>
                                            <p:strVal val="#ppt_y-1"/>
                                          </p:val>
                                        </p:tav>
                                        <p:tav tm="100000">
                                          <p:val>
                                            <p:strVal val="#ppt_y"/>
                                          </p:val>
                                        </p:tav>
                                      </p:tavLst>
                                    </p:anim>
                                  </p:childTnLst>
                                </p:cTn>
                              </p:par>
                              <p:par>
                                <p:cTn id="132" presetID="2" presetClass="entr" presetSubtype="1" fill="hold" nodeType="withEffect">
                                  <p:stCondLst>
                                    <p:cond delay="0"/>
                                  </p:stCondLst>
                                  <p:childTnLst>
                                    <p:set>
                                      <p:cBhvr>
                                        <p:cTn id="133" dur="1" fill="hold">
                                          <p:stCondLst>
                                            <p:cond delay="0"/>
                                          </p:stCondLst>
                                        </p:cTn>
                                        <p:tgtEl>
                                          <p:spTgt spid="671"/>
                                        </p:tgtEl>
                                        <p:attrNameLst>
                                          <p:attrName>style.visibility</p:attrName>
                                        </p:attrNameLst>
                                      </p:cBhvr>
                                      <p:to>
                                        <p:strVal val="visible"/>
                                      </p:to>
                                    </p:set>
                                    <p:anim calcmode="lin" valueType="num">
                                      <p:cBhvr additive="base">
                                        <p:cTn id="134" dur="500"/>
                                        <p:tgtEl>
                                          <p:spTgt spid="671"/>
                                        </p:tgtEl>
                                        <p:attrNameLst>
                                          <p:attrName>ppt_y</p:attrName>
                                        </p:attrNameLst>
                                      </p:cBhvr>
                                      <p:tavLst>
                                        <p:tav tm="0">
                                          <p:val>
                                            <p:strVal val="#ppt_y-1"/>
                                          </p:val>
                                        </p:tav>
                                        <p:tav tm="100000">
                                          <p:val>
                                            <p:strVal val="#ppt_y"/>
                                          </p:val>
                                        </p:tav>
                                      </p:tavLst>
                                    </p:anim>
                                  </p:childTnLst>
                                </p:cTn>
                              </p:par>
                              <p:par>
                                <p:cTn id="135" presetID="2" presetClass="entr" presetSubtype="1" fill="hold" nodeType="withEffect">
                                  <p:stCondLst>
                                    <p:cond delay="500"/>
                                  </p:stCondLst>
                                  <p:childTnLst>
                                    <p:set>
                                      <p:cBhvr>
                                        <p:cTn id="136" dur="1" fill="hold">
                                          <p:stCondLst>
                                            <p:cond delay="0"/>
                                          </p:stCondLst>
                                        </p:cTn>
                                        <p:tgtEl>
                                          <p:spTgt spid="672"/>
                                        </p:tgtEl>
                                        <p:attrNameLst>
                                          <p:attrName>style.visibility</p:attrName>
                                        </p:attrNameLst>
                                      </p:cBhvr>
                                      <p:to>
                                        <p:strVal val="visible"/>
                                      </p:to>
                                    </p:set>
                                    <p:anim calcmode="lin" valueType="num">
                                      <p:cBhvr additive="base">
                                        <p:cTn id="137" dur="500"/>
                                        <p:tgtEl>
                                          <p:spTgt spid="672"/>
                                        </p:tgtEl>
                                        <p:attrNameLst>
                                          <p:attrName>ppt_y</p:attrName>
                                        </p:attrNameLst>
                                      </p:cBhvr>
                                      <p:tavLst>
                                        <p:tav tm="0">
                                          <p:val>
                                            <p:strVal val="#ppt_y-1"/>
                                          </p:val>
                                        </p:tav>
                                        <p:tav tm="100000">
                                          <p:val>
                                            <p:strVal val="#ppt_y"/>
                                          </p:val>
                                        </p:tav>
                                      </p:tavLst>
                                    </p:anim>
                                  </p:childTnLst>
                                </p:cTn>
                              </p:par>
                              <p:par>
                                <p:cTn id="138" presetID="2" presetClass="entr" presetSubtype="1" fill="hold" nodeType="withEffect">
                                  <p:stCondLst>
                                    <p:cond delay="0"/>
                                  </p:stCondLst>
                                  <p:childTnLst>
                                    <p:set>
                                      <p:cBhvr>
                                        <p:cTn id="139" dur="1" fill="hold">
                                          <p:stCondLst>
                                            <p:cond delay="0"/>
                                          </p:stCondLst>
                                        </p:cTn>
                                        <p:tgtEl>
                                          <p:spTgt spid="673"/>
                                        </p:tgtEl>
                                        <p:attrNameLst>
                                          <p:attrName>style.visibility</p:attrName>
                                        </p:attrNameLst>
                                      </p:cBhvr>
                                      <p:to>
                                        <p:strVal val="visible"/>
                                      </p:to>
                                    </p:set>
                                    <p:anim calcmode="lin" valueType="num">
                                      <p:cBhvr additive="base">
                                        <p:cTn id="140" dur="500"/>
                                        <p:tgtEl>
                                          <p:spTgt spid="673"/>
                                        </p:tgtEl>
                                        <p:attrNameLst>
                                          <p:attrName>ppt_y</p:attrName>
                                        </p:attrNameLst>
                                      </p:cBhvr>
                                      <p:tavLst>
                                        <p:tav tm="0">
                                          <p:val>
                                            <p:strVal val="#ppt_y-1"/>
                                          </p:val>
                                        </p:tav>
                                        <p:tav tm="100000">
                                          <p:val>
                                            <p:strVal val="#ppt_y"/>
                                          </p:val>
                                        </p:tav>
                                      </p:tavLst>
                                    </p:anim>
                                  </p:childTnLst>
                                </p:cTn>
                              </p:par>
                              <p:par>
                                <p:cTn id="141" presetID="2" presetClass="entr" presetSubtype="1" fill="hold" nodeType="withEffect">
                                  <p:stCondLst>
                                    <p:cond delay="2000"/>
                                  </p:stCondLst>
                                  <p:childTnLst>
                                    <p:set>
                                      <p:cBhvr>
                                        <p:cTn id="142" dur="1" fill="hold">
                                          <p:stCondLst>
                                            <p:cond delay="0"/>
                                          </p:stCondLst>
                                        </p:cTn>
                                        <p:tgtEl>
                                          <p:spTgt spid="674"/>
                                        </p:tgtEl>
                                        <p:attrNameLst>
                                          <p:attrName>style.visibility</p:attrName>
                                        </p:attrNameLst>
                                      </p:cBhvr>
                                      <p:to>
                                        <p:strVal val="visible"/>
                                      </p:to>
                                    </p:set>
                                    <p:anim calcmode="lin" valueType="num">
                                      <p:cBhvr additive="base">
                                        <p:cTn id="143" dur="500"/>
                                        <p:tgtEl>
                                          <p:spTgt spid="674"/>
                                        </p:tgtEl>
                                        <p:attrNameLst>
                                          <p:attrName>ppt_y</p:attrName>
                                        </p:attrNameLst>
                                      </p:cBhvr>
                                      <p:tavLst>
                                        <p:tav tm="0">
                                          <p:val>
                                            <p:strVal val="#ppt_y-1"/>
                                          </p:val>
                                        </p:tav>
                                        <p:tav tm="100000">
                                          <p:val>
                                            <p:strVal val="#ppt_y"/>
                                          </p:val>
                                        </p:tav>
                                      </p:tavLst>
                                    </p:anim>
                                  </p:childTnLst>
                                </p:cTn>
                              </p:par>
                              <p:par>
                                <p:cTn id="144" presetID="2" presetClass="entr" presetSubtype="1" fill="hold" nodeType="withEffect">
                                  <p:stCondLst>
                                    <p:cond delay="1000"/>
                                  </p:stCondLst>
                                  <p:childTnLst>
                                    <p:set>
                                      <p:cBhvr>
                                        <p:cTn id="145" dur="1" fill="hold">
                                          <p:stCondLst>
                                            <p:cond delay="0"/>
                                          </p:stCondLst>
                                        </p:cTn>
                                        <p:tgtEl>
                                          <p:spTgt spid="675"/>
                                        </p:tgtEl>
                                        <p:attrNameLst>
                                          <p:attrName>style.visibility</p:attrName>
                                        </p:attrNameLst>
                                      </p:cBhvr>
                                      <p:to>
                                        <p:strVal val="visible"/>
                                      </p:to>
                                    </p:set>
                                    <p:anim calcmode="lin" valueType="num">
                                      <p:cBhvr additive="base">
                                        <p:cTn id="146" dur="500"/>
                                        <p:tgtEl>
                                          <p:spTgt spid="675"/>
                                        </p:tgtEl>
                                        <p:attrNameLst>
                                          <p:attrName>ppt_y</p:attrName>
                                        </p:attrNameLst>
                                      </p:cBhvr>
                                      <p:tavLst>
                                        <p:tav tm="0">
                                          <p:val>
                                            <p:strVal val="#ppt_y-1"/>
                                          </p:val>
                                        </p:tav>
                                        <p:tav tm="100000">
                                          <p:val>
                                            <p:strVal val="#ppt_y"/>
                                          </p:val>
                                        </p:tav>
                                      </p:tavLst>
                                    </p:anim>
                                  </p:childTnLst>
                                </p:cTn>
                              </p:par>
                              <p:par>
                                <p:cTn id="147" presetID="2" presetClass="entr" presetSubtype="1" fill="hold" nodeType="withEffect">
                                  <p:stCondLst>
                                    <p:cond delay="500"/>
                                  </p:stCondLst>
                                  <p:childTnLst>
                                    <p:set>
                                      <p:cBhvr>
                                        <p:cTn id="148" dur="1" fill="hold">
                                          <p:stCondLst>
                                            <p:cond delay="0"/>
                                          </p:stCondLst>
                                        </p:cTn>
                                        <p:tgtEl>
                                          <p:spTgt spid="676"/>
                                        </p:tgtEl>
                                        <p:attrNameLst>
                                          <p:attrName>style.visibility</p:attrName>
                                        </p:attrNameLst>
                                      </p:cBhvr>
                                      <p:to>
                                        <p:strVal val="visible"/>
                                      </p:to>
                                    </p:set>
                                    <p:anim calcmode="lin" valueType="num">
                                      <p:cBhvr additive="base">
                                        <p:cTn id="149" dur="500"/>
                                        <p:tgtEl>
                                          <p:spTgt spid="676"/>
                                        </p:tgtEl>
                                        <p:attrNameLst>
                                          <p:attrName>ppt_y</p:attrName>
                                        </p:attrNameLst>
                                      </p:cBhvr>
                                      <p:tavLst>
                                        <p:tav tm="0">
                                          <p:val>
                                            <p:strVal val="#ppt_y-1"/>
                                          </p:val>
                                        </p:tav>
                                        <p:tav tm="100000">
                                          <p:val>
                                            <p:strVal val="#ppt_y"/>
                                          </p:val>
                                        </p:tav>
                                      </p:tavLst>
                                    </p:anim>
                                  </p:childTnLst>
                                </p:cTn>
                              </p:par>
                              <p:par>
                                <p:cTn id="150" presetID="2" presetClass="entr" presetSubtype="1" fill="hold" nodeType="withEffect">
                                  <p:stCondLst>
                                    <p:cond delay="0"/>
                                  </p:stCondLst>
                                  <p:childTnLst>
                                    <p:set>
                                      <p:cBhvr>
                                        <p:cTn id="151" dur="1" fill="hold">
                                          <p:stCondLst>
                                            <p:cond delay="0"/>
                                          </p:stCondLst>
                                        </p:cTn>
                                        <p:tgtEl>
                                          <p:spTgt spid="677"/>
                                        </p:tgtEl>
                                        <p:attrNameLst>
                                          <p:attrName>style.visibility</p:attrName>
                                        </p:attrNameLst>
                                      </p:cBhvr>
                                      <p:to>
                                        <p:strVal val="visible"/>
                                      </p:to>
                                    </p:set>
                                    <p:anim calcmode="lin" valueType="num">
                                      <p:cBhvr additive="base">
                                        <p:cTn id="152" dur="500"/>
                                        <p:tgtEl>
                                          <p:spTgt spid="677"/>
                                        </p:tgtEl>
                                        <p:attrNameLst>
                                          <p:attrName>ppt_y</p:attrName>
                                        </p:attrNameLst>
                                      </p:cBhvr>
                                      <p:tavLst>
                                        <p:tav tm="0">
                                          <p:val>
                                            <p:strVal val="#ppt_y-1"/>
                                          </p:val>
                                        </p:tav>
                                        <p:tav tm="100000">
                                          <p:val>
                                            <p:strVal val="#ppt_y"/>
                                          </p:val>
                                        </p:tav>
                                      </p:tavLst>
                                    </p:anim>
                                  </p:childTnLst>
                                </p:cTn>
                              </p:par>
                              <p:par>
                                <p:cTn id="153" presetID="2" presetClass="entr" presetSubtype="1" fill="hold" nodeType="withEffect">
                                  <p:stCondLst>
                                    <p:cond delay="1000"/>
                                  </p:stCondLst>
                                  <p:childTnLst>
                                    <p:set>
                                      <p:cBhvr>
                                        <p:cTn id="154" dur="1" fill="hold">
                                          <p:stCondLst>
                                            <p:cond delay="0"/>
                                          </p:stCondLst>
                                        </p:cTn>
                                        <p:tgtEl>
                                          <p:spTgt spid="678"/>
                                        </p:tgtEl>
                                        <p:attrNameLst>
                                          <p:attrName>style.visibility</p:attrName>
                                        </p:attrNameLst>
                                      </p:cBhvr>
                                      <p:to>
                                        <p:strVal val="visible"/>
                                      </p:to>
                                    </p:set>
                                    <p:anim calcmode="lin" valueType="num">
                                      <p:cBhvr additive="base">
                                        <p:cTn id="155" dur="500"/>
                                        <p:tgtEl>
                                          <p:spTgt spid="678"/>
                                        </p:tgtEl>
                                        <p:attrNameLst>
                                          <p:attrName>ppt_y</p:attrName>
                                        </p:attrNameLst>
                                      </p:cBhvr>
                                      <p:tavLst>
                                        <p:tav tm="0">
                                          <p:val>
                                            <p:strVal val="#ppt_y-1"/>
                                          </p:val>
                                        </p:tav>
                                        <p:tav tm="100000">
                                          <p:val>
                                            <p:strVal val="#ppt_y"/>
                                          </p:val>
                                        </p:tav>
                                      </p:tavLst>
                                    </p:anim>
                                  </p:childTnLst>
                                </p:cTn>
                              </p:par>
                              <p:par>
                                <p:cTn id="156" presetID="2" presetClass="entr" presetSubtype="1" fill="hold" nodeType="withEffect">
                                  <p:stCondLst>
                                    <p:cond delay="1500"/>
                                  </p:stCondLst>
                                  <p:childTnLst>
                                    <p:set>
                                      <p:cBhvr>
                                        <p:cTn id="157" dur="1" fill="hold">
                                          <p:stCondLst>
                                            <p:cond delay="0"/>
                                          </p:stCondLst>
                                        </p:cTn>
                                        <p:tgtEl>
                                          <p:spTgt spid="679"/>
                                        </p:tgtEl>
                                        <p:attrNameLst>
                                          <p:attrName>style.visibility</p:attrName>
                                        </p:attrNameLst>
                                      </p:cBhvr>
                                      <p:to>
                                        <p:strVal val="visible"/>
                                      </p:to>
                                    </p:set>
                                    <p:anim calcmode="lin" valueType="num">
                                      <p:cBhvr additive="base">
                                        <p:cTn id="158" dur="500"/>
                                        <p:tgtEl>
                                          <p:spTgt spid="679"/>
                                        </p:tgtEl>
                                        <p:attrNameLst>
                                          <p:attrName>ppt_y</p:attrName>
                                        </p:attrNameLst>
                                      </p:cBhvr>
                                      <p:tavLst>
                                        <p:tav tm="0">
                                          <p:val>
                                            <p:strVal val="#ppt_y-1"/>
                                          </p:val>
                                        </p:tav>
                                        <p:tav tm="100000">
                                          <p:val>
                                            <p:strVal val="#ppt_y"/>
                                          </p:val>
                                        </p:tav>
                                      </p:tavLst>
                                    </p:anim>
                                  </p:childTnLst>
                                </p:cTn>
                              </p:par>
                              <p:par>
                                <p:cTn id="159" presetID="2" presetClass="entr" presetSubtype="1" fill="hold" nodeType="withEffect">
                                  <p:stCondLst>
                                    <p:cond delay="500"/>
                                  </p:stCondLst>
                                  <p:childTnLst>
                                    <p:set>
                                      <p:cBhvr>
                                        <p:cTn id="160" dur="1" fill="hold">
                                          <p:stCondLst>
                                            <p:cond delay="0"/>
                                          </p:stCondLst>
                                        </p:cTn>
                                        <p:tgtEl>
                                          <p:spTgt spid="680"/>
                                        </p:tgtEl>
                                        <p:attrNameLst>
                                          <p:attrName>style.visibility</p:attrName>
                                        </p:attrNameLst>
                                      </p:cBhvr>
                                      <p:to>
                                        <p:strVal val="visible"/>
                                      </p:to>
                                    </p:set>
                                    <p:anim calcmode="lin" valueType="num">
                                      <p:cBhvr additive="base">
                                        <p:cTn id="161" dur="500"/>
                                        <p:tgtEl>
                                          <p:spTgt spid="680"/>
                                        </p:tgtEl>
                                        <p:attrNameLst>
                                          <p:attrName>ppt_y</p:attrName>
                                        </p:attrNameLst>
                                      </p:cBhvr>
                                      <p:tavLst>
                                        <p:tav tm="0">
                                          <p:val>
                                            <p:strVal val="#ppt_y-1"/>
                                          </p:val>
                                        </p:tav>
                                        <p:tav tm="100000">
                                          <p:val>
                                            <p:strVal val="#ppt_y"/>
                                          </p:val>
                                        </p:tav>
                                      </p:tavLst>
                                    </p:anim>
                                  </p:childTnLst>
                                </p:cTn>
                              </p:par>
                              <p:par>
                                <p:cTn id="162" presetID="2" presetClass="entr" presetSubtype="1" fill="hold" nodeType="withEffect">
                                  <p:stCondLst>
                                    <p:cond delay="0"/>
                                  </p:stCondLst>
                                  <p:childTnLst>
                                    <p:set>
                                      <p:cBhvr>
                                        <p:cTn id="163" dur="1" fill="hold">
                                          <p:stCondLst>
                                            <p:cond delay="0"/>
                                          </p:stCondLst>
                                        </p:cTn>
                                        <p:tgtEl>
                                          <p:spTgt spid="681"/>
                                        </p:tgtEl>
                                        <p:attrNameLst>
                                          <p:attrName>style.visibility</p:attrName>
                                        </p:attrNameLst>
                                      </p:cBhvr>
                                      <p:to>
                                        <p:strVal val="visible"/>
                                      </p:to>
                                    </p:set>
                                    <p:anim calcmode="lin" valueType="num">
                                      <p:cBhvr additive="base">
                                        <p:cTn id="164" dur="500"/>
                                        <p:tgtEl>
                                          <p:spTgt spid="681"/>
                                        </p:tgtEl>
                                        <p:attrNameLst>
                                          <p:attrName>ppt_y</p:attrName>
                                        </p:attrNameLst>
                                      </p:cBhvr>
                                      <p:tavLst>
                                        <p:tav tm="0">
                                          <p:val>
                                            <p:strVal val="#ppt_y-1"/>
                                          </p:val>
                                        </p:tav>
                                        <p:tav tm="100000">
                                          <p:val>
                                            <p:strVal val="#ppt_y"/>
                                          </p:val>
                                        </p:tav>
                                      </p:tavLst>
                                    </p:anim>
                                  </p:childTnLst>
                                </p:cTn>
                              </p:par>
                              <p:par>
                                <p:cTn id="165" presetID="2" presetClass="entr" presetSubtype="1" fill="hold" nodeType="withEffect">
                                  <p:stCondLst>
                                    <p:cond delay="2000"/>
                                  </p:stCondLst>
                                  <p:childTnLst>
                                    <p:set>
                                      <p:cBhvr>
                                        <p:cTn id="166" dur="1" fill="hold">
                                          <p:stCondLst>
                                            <p:cond delay="0"/>
                                          </p:stCondLst>
                                        </p:cTn>
                                        <p:tgtEl>
                                          <p:spTgt spid="682"/>
                                        </p:tgtEl>
                                        <p:attrNameLst>
                                          <p:attrName>style.visibility</p:attrName>
                                        </p:attrNameLst>
                                      </p:cBhvr>
                                      <p:to>
                                        <p:strVal val="visible"/>
                                      </p:to>
                                    </p:set>
                                    <p:anim calcmode="lin" valueType="num">
                                      <p:cBhvr additive="base">
                                        <p:cTn id="167" dur="500"/>
                                        <p:tgtEl>
                                          <p:spTgt spid="682"/>
                                        </p:tgtEl>
                                        <p:attrNameLst>
                                          <p:attrName>ppt_y</p:attrName>
                                        </p:attrNameLst>
                                      </p:cBhvr>
                                      <p:tavLst>
                                        <p:tav tm="0">
                                          <p:val>
                                            <p:strVal val="#ppt_y-1"/>
                                          </p:val>
                                        </p:tav>
                                        <p:tav tm="100000">
                                          <p:val>
                                            <p:strVal val="#ppt_y"/>
                                          </p:val>
                                        </p:tav>
                                      </p:tavLst>
                                    </p:anim>
                                  </p:childTnLst>
                                </p:cTn>
                              </p:par>
                              <p:par>
                                <p:cTn id="168" presetID="2" presetClass="entr" presetSubtype="1" fill="hold" nodeType="withEffect">
                                  <p:stCondLst>
                                    <p:cond delay="500"/>
                                  </p:stCondLst>
                                  <p:childTnLst>
                                    <p:set>
                                      <p:cBhvr>
                                        <p:cTn id="169" dur="1" fill="hold">
                                          <p:stCondLst>
                                            <p:cond delay="0"/>
                                          </p:stCondLst>
                                        </p:cTn>
                                        <p:tgtEl>
                                          <p:spTgt spid="683"/>
                                        </p:tgtEl>
                                        <p:attrNameLst>
                                          <p:attrName>style.visibility</p:attrName>
                                        </p:attrNameLst>
                                      </p:cBhvr>
                                      <p:to>
                                        <p:strVal val="visible"/>
                                      </p:to>
                                    </p:set>
                                    <p:anim calcmode="lin" valueType="num">
                                      <p:cBhvr additive="base">
                                        <p:cTn id="170" dur="500"/>
                                        <p:tgtEl>
                                          <p:spTgt spid="683"/>
                                        </p:tgtEl>
                                        <p:attrNameLst>
                                          <p:attrName>ppt_y</p:attrName>
                                        </p:attrNameLst>
                                      </p:cBhvr>
                                      <p:tavLst>
                                        <p:tav tm="0">
                                          <p:val>
                                            <p:strVal val="#ppt_y-1"/>
                                          </p:val>
                                        </p:tav>
                                        <p:tav tm="100000">
                                          <p:val>
                                            <p:strVal val="#ppt_y"/>
                                          </p:val>
                                        </p:tav>
                                      </p:tavLst>
                                    </p:anim>
                                  </p:childTnLst>
                                </p:cTn>
                              </p:par>
                              <p:par>
                                <p:cTn id="171" presetID="2" presetClass="entr" presetSubtype="1" fill="hold" nodeType="withEffect">
                                  <p:stCondLst>
                                    <p:cond delay="1000"/>
                                  </p:stCondLst>
                                  <p:childTnLst>
                                    <p:set>
                                      <p:cBhvr>
                                        <p:cTn id="172" dur="1" fill="hold">
                                          <p:stCondLst>
                                            <p:cond delay="0"/>
                                          </p:stCondLst>
                                        </p:cTn>
                                        <p:tgtEl>
                                          <p:spTgt spid="684"/>
                                        </p:tgtEl>
                                        <p:attrNameLst>
                                          <p:attrName>style.visibility</p:attrName>
                                        </p:attrNameLst>
                                      </p:cBhvr>
                                      <p:to>
                                        <p:strVal val="visible"/>
                                      </p:to>
                                    </p:set>
                                    <p:anim calcmode="lin" valueType="num">
                                      <p:cBhvr additive="base">
                                        <p:cTn id="173" dur="500"/>
                                        <p:tgtEl>
                                          <p:spTgt spid="684"/>
                                        </p:tgtEl>
                                        <p:attrNameLst>
                                          <p:attrName>ppt_y</p:attrName>
                                        </p:attrNameLst>
                                      </p:cBhvr>
                                      <p:tavLst>
                                        <p:tav tm="0">
                                          <p:val>
                                            <p:strVal val="#ppt_y-1"/>
                                          </p:val>
                                        </p:tav>
                                        <p:tav tm="100000">
                                          <p:val>
                                            <p:strVal val="#ppt_y"/>
                                          </p:val>
                                        </p:tav>
                                      </p:tavLst>
                                    </p:anim>
                                  </p:childTnLst>
                                </p:cTn>
                              </p:par>
                              <p:par>
                                <p:cTn id="174" presetID="2" presetClass="entr" presetSubtype="1" fill="hold" nodeType="withEffect">
                                  <p:stCondLst>
                                    <p:cond delay="500"/>
                                  </p:stCondLst>
                                  <p:childTnLst>
                                    <p:set>
                                      <p:cBhvr>
                                        <p:cTn id="175" dur="1" fill="hold">
                                          <p:stCondLst>
                                            <p:cond delay="0"/>
                                          </p:stCondLst>
                                        </p:cTn>
                                        <p:tgtEl>
                                          <p:spTgt spid="685"/>
                                        </p:tgtEl>
                                        <p:attrNameLst>
                                          <p:attrName>style.visibility</p:attrName>
                                        </p:attrNameLst>
                                      </p:cBhvr>
                                      <p:to>
                                        <p:strVal val="visible"/>
                                      </p:to>
                                    </p:set>
                                    <p:anim calcmode="lin" valueType="num">
                                      <p:cBhvr additive="base">
                                        <p:cTn id="176" dur="500"/>
                                        <p:tgtEl>
                                          <p:spTgt spid="685"/>
                                        </p:tgtEl>
                                        <p:attrNameLst>
                                          <p:attrName>ppt_y</p:attrName>
                                        </p:attrNameLst>
                                      </p:cBhvr>
                                      <p:tavLst>
                                        <p:tav tm="0">
                                          <p:val>
                                            <p:strVal val="#ppt_y-1"/>
                                          </p:val>
                                        </p:tav>
                                        <p:tav tm="100000">
                                          <p:val>
                                            <p:strVal val="#ppt_y"/>
                                          </p:val>
                                        </p:tav>
                                      </p:tavLst>
                                    </p:anim>
                                  </p:childTnLst>
                                </p:cTn>
                              </p:par>
                              <p:par>
                                <p:cTn id="177" presetID="2" presetClass="entr" presetSubtype="1" fill="hold" nodeType="withEffect">
                                  <p:stCondLst>
                                    <p:cond delay="0"/>
                                  </p:stCondLst>
                                  <p:childTnLst>
                                    <p:set>
                                      <p:cBhvr>
                                        <p:cTn id="178" dur="1" fill="hold">
                                          <p:stCondLst>
                                            <p:cond delay="0"/>
                                          </p:stCondLst>
                                        </p:cTn>
                                        <p:tgtEl>
                                          <p:spTgt spid="686"/>
                                        </p:tgtEl>
                                        <p:attrNameLst>
                                          <p:attrName>style.visibility</p:attrName>
                                        </p:attrNameLst>
                                      </p:cBhvr>
                                      <p:to>
                                        <p:strVal val="visible"/>
                                      </p:to>
                                    </p:set>
                                    <p:anim calcmode="lin" valueType="num">
                                      <p:cBhvr additive="base">
                                        <p:cTn id="179" dur="500"/>
                                        <p:tgtEl>
                                          <p:spTgt spid="686"/>
                                        </p:tgtEl>
                                        <p:attrNameLst>
                                          <p:attrName>ppt_y</p:attrName>
                                        </p:attrNameLst>
                                      </p:cBhvr>
                                      <p:tavLst>
                                        <p:tav tm="0">
                                          <p:val>
                                            <p:strVal val="#ppt_y-1"/>
                                          </p:val>
                                        </p:tav>
                                        <p:tav tm="100000">
                                          <p:val>
                                            <p:strVal val="#ppt_y"/>
                                          </p:val>
                                        </p:tav>
                                      </p:tavLst>
                                    </p:anim>
                                  </p:childTnLst>
                                </p:cTn>
                              </p:par>
                              <p:par>
                                <p:cTn id="180" presetID="2" presetClass="entr" presetSubtype="1" fill="hold" nodeType="withEffect">
                                  <p:stCondLst>
                                    <p:cond delay="0"/>
                                  </p:stCondLst>
                                  <p:childTnLst>
                                    <p:set>
                                      <p:cBhvr>
                                        <p:cTn id="181" dur="1" fill="hold">
                                          <p:stCondLst>
                                            <p:cond delay="0"/>
                                          </p:stCondLst>
                                        </p:cTn>
                                        <p:tgtEl>
                                          <p:spTgt spid="687"/>
                                        </p:tgtEl>
                                        <p:attrNameLst>
                                          <p:attrName>style.visibility</p:attrName>
                                        </p:attrNameLst>
                                      </p:cBhvr>
                                      <p:to>
                                        <p:strVal val="visible"/>
                                      </p:to>
                                    </p:set>
                                    <p:anim calcmode="lin" valueType="num">
                                      <p:cBhvr additive="base">
                                        <p:cTn id="182" dur="500"/>
                                        <p:tgtEl>
                                          <p:spTgt spid="687"/>
                                        </p:tgtEl>
                                        <p:attrNameLst>
                                          <p:attrName>ppt_y</p:attrName>
                                        </p:attrNameLst>
                                      </p:cBhvr>
                                      <p:tavLst>
                                        <p:tav tm="0">
                                          <p:val>
                                            <p:strVal val="#ppt_y-1"/>
                                          </p:val>
                                        </p:tav>
                                        <p:tav tm="100000">
                                          <p:val>
                                            <p:strVal val="#ppt_y"/>
                                          </p:val>
                                        </p:tav>
                                      </p:tavLst>
                                    </p:anim>
                                  </p:childTnLst>
                                </p:cTn>
                              </p:par>
                              <p:par>
                                <p:cTn id="183" presetID="2" presetClass="entr" presetSubtype="1" fill="hold" nodeType="withEffect">
                                  <p:stCondLst>
                                    <p:cond delay="1500"/>
                                  </p:stCondLst>
                                  <p:childTnLst>
                                    <p:set>
                                      <p:cBhvr>
                                        <p:cTn id="184" dur="1" fill="hold">
                                          <p:stCondLst>
                                            <p:cond delay="0"/>
                                          </p:stCondLst>
                                        </p:cTn>
                                        <p:tgtEl>
                                          <p:spTgt spid="688"/>
                                        </p:tgtEl>
                                        <p:attrNameLst>
                                          <p:attrName>style.visibility</p:attrName>
                                        </p:attrNameLst>
                                      </p:cBhvr>
                                      <p:to>
                                        <p:strVal val="visible"/>
                                      </p:to>
                                    </p:set>
                                    <p:anim calcmode="lin" valueType="num">
                                      <p:cBhvr additive="base">
                                        <p:cTn id="185" dur="500"/>
                                        <p:tgtEl>
                                          <p:spTgt spid="688"/>
                                        </p:tgtEl>
                                        <p:attrNameLst>
                                          <p:attrName>ppt_y</p:attrName>
                                        </p:attrNameLst>
                                      </p:cBhvr>
                                      <p:tavLst>
                                        <p:tav tm="0">
                                          <p:val>
                                            <p:strVal val="#ppt_y-1"/>
                                          </p:val>
                                        </p:tav>
                                        <p:tav tm="100000">
                                          <p:val>
                                            <p:strVal val="#ppt_y"/>
                                          </p:val>
                                        </p:tav>
                                      </p:tavLst>
                                    </p:anim>
                                  </p:childTnLst>
                                </p:cTn>
                              </p:par>
                              <p:par>
                                <p:cTn id="186" presetID="2" presetClass="entr" presetSubtype="1" fill="hold" nodeType="withEffect">
                                  <p:stCondLst>
                                    <p:cond delay="0"/>
                                  </p:stCondLst>
                                  <p:childTnLst>
                                    <p:set>
                                      <p:cBhvr>
                                        <p:cTn id="187" dur="1" fill="hold">
                                          <p:stCondLst>
                                            <p:cond delay="0"/>
                                          </p:stCondLst>
                                        </p:cTn>
                                        <p:tgtEl>
                                          <p:spTgt spid="689"/>
                                        </p:tgtEl>
                                        <p:attrNameLst>
                                          <p:attrName>style.visibility</p:attrName>
                                        </p:attrNameLst>
                                      </p:cBhvr>
                                      <p:to>
                                        <p:strVal val="visible"/>
                                      </p:to>
                                    </p:set>
                                    <p:anim calcmode="lin" valueType="num">
                                      <p:cBhvr additive="base">
                                        <p:cTn id="188" dur="500"/>
                                        <p:tgtEl>
                                          <p:spTgt spid="689"/>
                                        </p:tgtEl>
                                        <p:attrNameLst>
                                          <p:attrName>ppt_y</p:attrName>
                                        </p:attrNameLst>
                                      </p:cBhvr>
                                      <p:tavLst>
                                        <p:tav tm="0">
                                          <p:val>
                                            <p:strVal val="#ppt_y-1"/>
                                          </p:val>
                                        </p:tav>
                                        <p:tav tm="100000">
                                          <p:val>
                                            <p:strVal val="#ppt_y"/>
                                          </p:val>
                                        </p:tav>
                                      </p:tavLst>
                                    </p:anim>
                                  </p:childTnLst>
                                </p:cTn>
                              </p:par>
                              <p:par>
                                <p:cTn id="189" presetID="2" presetClass="entr" presetSubtype="1" fill="hold" nodeType="withEffect">
                                  <p:stCondLst>
                                    <p:cond delay="0"/>
                                  </p:stCondLst>
                                  <p:childTnLst>
                                    <p:set>
                                      <p:cBhvr>
                                        <p:cTn id="190" dur="1" fill="hold">
                                          <p:stCondLst>
                                            <p:cond delay="0"/>
                                          </p:stCondLst>
                                        </p:cTn>
                                        <p:tgtEl>
                                          <p:spTgt spid="690"/>
                                        </p:tgtEl>
                                        <p:attrNameLst>
                                          <p:attrName>style.visibility</p:attrName>
                                        </p:attrNameLst>
                                      </p:cBhvr>
                                      <p:to>
                                        <p:strVal val="visible"/>
                                      </p:to>
                                    </p:set>
                                    <p:anim calcmode="lin" valueType="num">
                                      <p:cBhvr additive="base">
                                        <p:cTn id="191" dur="500"/>
                                        <p:tgtEl>
                                          <p:spTgt spid="690"/>
                                        </p:tgtEl>
                                        <p:attrNameLst>
                                          <p:attrName>ppt_y</p:attrName>
                                        </p:attrNameLst>
                                      </p:cBhvr>
                                      <p:tavLst>
                                        <p:tav tm="0">
                                          <p:val>
                                            <p:strVal val="#ppt_y-1"/>
                                          </p:val>
                                        </p:tav>
                                        <p:tav tm="100000">
                                          <p:val>
                                            <p:strVal val="#ppt_y"/>
                                          </p:val>
                                        </p:tav>
                                      </p:tavLst>
                                    </p:anim>
                                  </p:childTnLst>
                                </p:cTn>
                              </p:par>
                              <p:par>
                                <p:cTn id="192" presetID="2" presetClass="entr" presetSubtype="1" fill="hold" nodeType="withEffect">
                                  <p:stCondLst>
                                    <p:cond delay="500"/>
                                  </p:stCondLst>
                                  <p:childTnLst>
                                    <p:set>
                                      <p:cBhvr>
                                        <p:cTn id="193" dur="1" fill="hold">
                                          <p:stCondLst>
                                            <p:cond delay="0"/>
                                          </p:stCondLst>
                                        </p:cTn>
                                        <p:tgtEl>
                                          <p:spTgt spid="691"/>
                                        </p:tgtEl>
                                        <p:attrNameLst>
                                          <p:attrName>style.visibility</p:attrName>
                                        </p:attrNameLst>
                                      </p:cBhvr>
                                      <p:to>
                                        <p:strVal val="visible"/>
                                      </p:to>
                                    </p:set>
                                    <p:anim calcmode="lin" valueType="num">
                                      <p:cBhvr additive="base">
                                        <p:cTn id="194" dur="500"/>
                                        <p:tgtEl>
                                          <p:spTgt spid="691"/>
                                        </p:tgtEl>
                                        <p:attrNameLst>
                                          <p:attrName>ppt_y</p:attrName>
                                        </p:attrNameLst>
                                      </p:cBhvr>
                                      <p:tavLst>
                                        <p:tav tm="0">
                                          <p:val>
                                            <p:strVal val="#ppt_y-1"/>
                                          </p:val>
                                        </p:tav>
                                        <p:tav tm="100000">
                                          <p:val>
                                            <p:strVal val="#ppt_y"/>
                                          </p:val>
                                        </p:tav>
                                      </p:tavLst>
                                    </p:anim>
                                  </p:childTnLst>
                                </p:cTn>
                              </p:par>
                              <p:par>
                                <p:cTn id="195" presetID="2" presetClass="entr" presetSubtype="1" fill="hold" nodeType="withEffect">
                                  <p:stCondLst>
                                    <p:cond delay="0"/>
                                  </p:stCondLst>
                                  <p:childTnLst>
                                    <p:set>
                                      <p:cBhvr>
                                        <p:cTn id="196" dur="1" fill="hold">
                                          <p:stCondLst>
                                            <p:cond delay="0"/>
                                          </p:stCondLst>
                                        </p:cTn>
                                        <p:tgtEl>
                                          <p:spTgt spid="692"/>
                                        </p:tgtEl>
                                        <p:attrNameLst>
                                          <p:attrName>style.visibility</p:attrName>
                                        </p:attrNameLst>
                                      </p:cBhvr>
                                      <p:to>
                                        <p:strVal val="visible"/>
                                      </p:to>
                                    </p:set>
                                    <p:anim calcmode="lin" valueType="num">
                                      <p:cBhvr additive="base">
                                        <p:cTn id="197" dur="500"/>
                                        <p:tgtEl>
                                          <p:spTgt spid="692"/>
                                        </p:tgtEl>
                                        <p:attrNameLst>
                                          <p:attrName>ppt_y</p:attrName>
                                        </p:attrNameLst>
                                      </p:cBhvr>
                                      <p:tavLst>
                                        <p:tav tm="0">
                                          <p:val>
                                            <p:strVal val="#ppt_y-1"/>
                                          </p:val>
                                        </p:tav>
                                        <p:tav tm="100000">
                                          <p:val>
                                            <p:strVal val="#ppt_y"/>
                                          </p:val>
                                        </p:tav>
                                      </p:tavLst>
                                    </p:anim>
                                  </p:childTnLst>
                                </p:cTn>
                              </p:par>
                              <p:par>
                                <p:cTn id="198" presetID="2" presetClass="entr" presetSubtype="1" fill="hold" nodeType="withEffect">
                                  <p:stCondLst>
                                    <p:cond delay="2000"/>
                                  </p:stCondLst>
                                  <p:childTnLst>
                                    <p:set>
                                      <p:cBhvr>
                                        <p:cTn id="199" dur="1" fill="hold">
                                          <p:stCondLst>
                                            <p:cond delay="0"/>
                                          </p:stCondLst>
                                        </p:cTn>
                                        <p:tgtEl>
                                          <p:spTgt spid="693"/>
                                        </p:tgtEl>
                                        <p:attrNameLst>
                                          <p:attrName>style.visibility</p:attrName>
                                        </p:attrNameLst>
                                      </p:cBhvr>
                                      <p:to>
                                        <p:strVal val="visible"/>
                                      </p:to>
                                    </p:set>
                                    <p:anim calcmode="lin" valueType="num">
                                      <p:cBhvr additive="base">
                                        <p:cTn id="200" dur="500"/>
                                        <p:tgtEl>
                                          <p:spTgt spid="693"/>
                                        </p:tgtEl>
                                        <p:attrNameLst>
                                          <p:attrName>ppt_y</p:attrName>
                                        </p:attrNameLst>
                                      </p:cBhvr>
                                      <p:tavLst>
                                        <p:tav tm="0">
                                          <p:val>
                                            <p:strVal val="#ppt_y-1"/>
                                          </p:val>
                                        </p:tav>
                                        <p:tav tm="100000">
                                          <p:val>
                                            <p:strVal val="#ppt_y"/>
                                          </p:val>
                                        </p:tav>
                                      </p:tavLst>
                                    </p:anim>
                                  </p:childTnLst>
                                </p:cTn>
                              </p:par>
                              <p:par>
                                <p:cTn id="201" presetID="2" presetClass="entr" presetSubtype="1" fill="hold" nodeType="withEffect">
                                  <p:stCondLst>
                                    <p:cond delay="1500"/>
                                  </p:stCondLst>
                                  <p:childTnLst>
                                    <p:set>
                                      <p:cBhvr>
                                        <p:cTn id="202" dur="1" fill="hold">
                                          <p:stCondLst>
                                            <p:cond delay="0"/>
                                          </p:stCondLst>
                                        </p:cTn>
                                        <p:tgtEl>
                                          <p:spTgt spid="694"/>
                                        </p:tgtEl>
                                        <p:attrNameLst>
                                          <p:attrName>style.visibility</p:attrName>
                                        </p:attrNameLst>
                                      </p:cBhvr>
                                      <p:to>
                                        <p:strVal val="visible"/>
                                      </p:to>
                                    </p:set>
                                    <p:anim calcmode="lin" valueType="num">
                                      <p:cBhvr additive="base">
                                        <p:cTn id="203" dur="500"/>
                                        <p:tgtEl>
                                          <p:spTgt spid="694"/>
                                        </p:tgtEl>
                                        <p:attrNameLst>
                                          <p:attrName>ppt_y</p:attrName>
                                        </p:attrNameLst>
                                      </p:cBhvr>
                                      <p:tavLst>
                                        <p:tav tm="0">
                                          <p:val>
                                            <p:strVal val="#ppt_y-1"/>
                                          </p:val>
                                        </p:tav>
                                        <p:tav tm="100000">
                                          <p:val>
                                            <p:strVal val="#ppt_y"/>
                                          </p:val>
                                        </p:tav>
                                      </p:tavLst>
                                    </p:anim>
                                  </p:childTnLst>
                                </p:cTn>
                              </p:par>
                            </p:childTnLst>
                          </p:cTn>
                        </p:par>
                      </p:childTnLst>
                    </p:cTn>
                  </p:par>
                  <p:par>
                    <p:cTn id="204" fill="hold">
                      <p:stCondLst>
                        <p:cond delay="indefinite"/>
                      </p:stCondLst>
                      <p:childTnLst>
                        <p:par>
                          <p:cTn id="205" fill="hold">
                            <p:stCondLst>
                              <p:cond delay="0"/>
                            </p:stCondLst>
                            <p:childTnLst>
                              <p:par>
                                <p:cTn id="206" presetID="10" presetClass="entr" presetSubtype="0" fill="hold" nodeType="clickEffect">
                                  <p:stCondLst>
                                    <p:cond delay="0"/>
                                  </p:stCondLst>
                                  <p:childTnLst>
                                    <p:set>
                                      <p:cBhvr>
                                        <p:cTn id="207" dur="1" fill="hold">
                                          <p:stCondLst>
                                            <p:cond delay="0"/>
                                          </p:stCondLst>
                                        </p:cTn>
                                        <p:tgtEl>
                                          <p:spTgt spid="695"/>
                                        </p:tgtEl>
                                        <p:attrNameLst>
                                          <p:attrName>style.visibility</p:attrName>
                                        </p:attrNameLst>
                                      </p:cBhvr>
                                      <p:to>
                                        <p:strVal val="visible"/>
                                      </p:to>
                                    </p:set>
                                    <p:animEffect transition="in" filter="fade">
                                      <p:cBhvr>
                                        <p:cTn id="208" dur="500"/>
                                        <p:tgtEl>
                                          <p:spTgt spid="695"/>
                                        </p:tgtEl>
                                      </p:cBhvr>
                                    </p:animEffect>
                                  </p:childTnLst>
                                </p:cTn>
                              </p:par>
                              <p:par>
                                <p:cTn id="209" presetID="10" presetClass="entr" presetSubtype="0" fill="hold" nodeType="withEffect">
                                  <p:stCondLst>
                                    <p:cond delay="0"/>
                                  </p:stCondLst>
                                  <p:childTnLst>
                                    <p:set>
                                      <p:cBhvr>
                                        <p:cTn id="210" dur="1" fill="hold">
                                          <p:stCondLst>
                                            <p:cond delay="0"/>
                                          </p:stCondLst>
                                        </p:cTn>
                                        <p:tgtEl>
                                          <p:spTgt spid="618">
                                            <p:txEl>
                                              <p:pRg st="0" end="0"/>
                                            </p:txEl>
                                          </p:spTgt>
                                        </p:tgtEl>
                                        <p:attrNameLst>
                                          <p:attrName>style.visibility</p:attrName>
                                        </p:attrNameLst>
                                      </p:cBhvr>
                                      <p:to>
                                        <p:strVal val="visible"/>
                                      </p:to>
                                    </p:set>
                                    <p:animEffect transition="in" filter="fade">
                                      <p:cBhvr>
                                        <p:cTn id="211" dur="3000"/>
                                        <p:tgtEl>
                                          <p:spTgt spid="618">
                                            <p:txEl>
                                              <p:pRg st="0" end="0"/>
                                            </p:txEl>
                                          </p:spTgt>
                                        </p:tgtEl>
                                      </p:cBhvr>
                                    </p:animEffect>
                                  </p:childTnLst>
                                </p:cTn>
                              </p:par>
                              <p:par>
                                <p:cTn id="212" presetID="10" presetClass="entr" presetSubtype="0" fill="hold" nodeType="withEffect">
                                  <p:stCondLst>
                                    <p:cond delay="0"/>
                                  </p:stCondLst>
                                  <p:childTnLst>
                                    <p:set>
                                      <p:cBhvr>
                                        <p:cTn id="213" dur="1" fill="hold">
                                          <p:stCondLst>
                                            <p:cond delay="0"/>
                                          </p:stCondLst>
                                        </p:cTn>
                                        <p:tgtEl>
                                          <p:spTgt spid="618">
                                            <p:txEl>
                                              <p:pRg st="1" end="1"/>
                                            </p:txEl>
                                          </p:spTgt>
                                        </p:tgtEl>
                                        <p:attrNameLst>
                                          <p:attrName>style.visibility</p:attrName>
                                        </p:attrNameLst>
                                      </p:cBhvr>
                                      <p:to>
                                        <p:strVal val="visible"/>
                                      </p:to>
                                    </p:set>
                                    <p:animEffect transition="in" filter="fade">
                                      <p:cBhvr>
                                        <p:cTn id="214" dur="3000"/>
                                        <p:tgtEl>
                                          <p:spTgt spid="618">
                                            <p:txEl>
                                              <p:pRg st="1" end="1"/>
                                            </p:txEl>
                                          </p:spTgt>
                                        </p:tgtEl>
                                      </p:cBhvr>
                                    </p:animEffect>
                                  </p:childTnLst>
                                </p:cTn>
                              </p:par>
                              <p:par>
                                <p:cTn id="215" presetID="2" presetClass="entr" presetSubtype="1" fill="hold" nodeType="withEffect">
                                  <p:stCondLst>
                                    <p:cond delay="500"/>
                                  </p:stCondLst>
                                  <p:childTnLst>
                                    <p:set>
                                      <p:cBhvr>
                                        <p:cTn id="216" dur="1" fill="hold">
                                          <p:stCondLst>
                                            <p:cond delay="0"/>
                                          </p:stCondLst>
                                        </p:cTn>
                                        <p:tgtEl>
                                          <p:spTgt spid="696"/>
                                        </p:tgtEl>
                                        <p:attrNameLst>
                                          <p:attrName>style.visibility</p:attrName>
                                        </p:attrNameLst>
                                      </p:cBhvr>
                                      <p:to>
                                        <p:strVal val="visible"/>
                                      </p:to>
                                    </p:set>
                                    <p:anim calcmode="lin" valueType="num">
                                      <p:cBhvr additive="base">
                                        <p:cTn id="217" dur="500"/>
                                        <p:tgtEl>
                                          <p:spTgt spid="696"/>
                                        </p:tgtEl>
                                        <p:attrNameLst>
                                          <p:attrName>ppt_y</p:attrName>
                                        </p:attrNameLst>
                                      </p:cBhvr>
                                      <p:tavLst>
                                        <p:tav tm="0">
                                          <p:val>
                                            <p:strVal val="#ppt_y-1"/>
                                          </p:val>
                                        </p:tav>
                                        <p:tav tm="100000">
                                          <p:val>
                                            <p:strVal val="#ppt_y"/>
                                          </p:val>
                                        </p:tav>
                                      </p:tavLst>
                                    </p:anim>
                                  </p:childTnLst>
                                </p:cTn>
                              </p:par>
                              <p:par>
                                <p:cTn id="218" presetID="2" presetClass="entr" presetSubtype="1" fill="hold" nodeType="withEffect">
                                  <p:stCondLst>
                                    <p:cond delay="0"/>
                                  </p:stCondLst>
                                  <p:childTnLst>
                                    <p:set>
                                      <p:cBhvr>
                                        <p:cTn id="219" dur="1" fill="hold">
                                          <p:stCondLst>
                                            <p:cond delay="0"/>
                                          </p:stCondLst>
                                        </p:cTn>
                                        <p:tgtEl>
                                          <p:spTgt spid="697"/>
                                        </p:tgtEl>
                                        <p:attrNameLst>
                                          <p:attrName>style.visibility</p:attrName>
                                        </p:attrNameLst>
                                      </p:cBhvr>
                                      <p:to>
                                        <p:strVal val="visible"/>
                                      </p:to>
                                    </p:set>
                                    <p:anim calcmode="lin" valueType="num">
                                      <p:cBhvr additive="base">
                                        <p:cTn id="220" dur="500"/>
                                        <p:tgtEl>
                                          <p:spTgt spid="697"/>
                                        </p:tgtEl>
                                        <p:attrNameLst>
                                          <p:attrName>ppt_y</p:attrName>
                                        </p:attrNameLst>
                                      </p:cBhvr>
                                      <p:tavLst>
                                        <p:tav tm="0">
                                          <p:val>
                                            <p:strVal val="#ppt_y-1"/>
                                          </p:val>
                                        </p:tav>
                                        <p:tav tm="100000">
                                          <p:val>
                                            <p:strVal val="#ppt_y"/>
                                          </p:val>
                                        </p:tav>
                                      </p:tavLst>
                                    </p:anim>
                                  </p:childTnLst>
                                </p:cTn>
                              </p:par>
                              <p:par>
                                <p:cTn id="221" presetID="2" presetClass="entr" presetSubtype="1" fill="hold" nodeType="withEffect">
                                  <p:stCondLst>
                                    <p:cond delay="1500"/>
                                  </p:stCondLst>
                                  <p:childTnLst>
                                    <p:set>
                                      <p:cBhvr>
                                        <p:cTn id="222" dur="1" fill="hold">
                                          <p:stCondLst>
                                            <p:cond delay="0"/>
                                          </p:stCondLst>
                                        </p:cTn>
                                        <p:tgtEl>
                                          <p:spTgt spid="698"/>
                                        </p:tgtEl>
                                        <p:attrNameLst>
                                          <p:attrName>style.visibility</p:attrName>
                                        </p:attrNameLst>
                                      </p:cBhvr>
                                      <p:to>
                                        <p:strVal val="visible"/>
                                      </p:to>
                                    </p:set>
                                    <p:anim calcmode="lin" valueType="num">
                                      <p:cBhvr additive="base">
                                        <p:cTn id="223" dur="500"/>
                                        <p:tgtEl>
                                          <p:spTgt spid="698"/>
                                        </p:tgtEl>
                                        <p:attrNameLst>
                                          <p:attrName>ppt_y</p:attrName>
                                        </p:attrNameLst>
                                      </p:cBhvr>
                                      <p:tavLst>
                                        <p:tav tm="0">
                                          <p:val>
                                            <p:strVal val="#ppt_y-1"/>
                                          </p:val>
                                        </p:tav>
                                        <p:tav tm="100000">
                                          <p:val>
                                            <p:strVal val="#ppt_y"/>
                                          </p:val>
                                        </p:tav>
                                      </p:tavLst>
                                    </p:anim>
                                  </p:childTnLst>
                                </p:cTn>
                              </p:par>
                              <p:par>
                                <p:cTn id="224" presetID="2" presetClass="entr" presetSubtype="1" fill="hold" nodeType="withEffect">
                                  <p:stCondLst>
                                    <p:cond delay="500"/>
                                  </p:stCondLst>
                                  <p:childTnLst>
                                    <p:set>
                                      <p:cBhvr>
                                        <p:cTn id="225" dur="1" fill="hold">
                                          <p:stCondLst>
                                            <p:cond delay="0"/>
                                          </p:stCondLst>
                                        </p:cTn>
                                        <p:tgtEl>
                                          <p:spTgt spid="699"/>
                                        </p:tgtEl>
                                        <p:attrNameLst>
                                          <p:attrName>style.visibility</p:attrName>
                                        </p:attrNameLst>
                                      </p:cBhvr>
                                      <p:to>
                                        <p:strVal val="visible"/>
                                      </p:to>
                                    </p:set>
                                    <p:anim calcmode="lin" valueType="num">
                                      <p:cBhvr additive="base">
                                        <p:cTn id="226" dur="500"/>
                                        <p:tgtEl>
                                          <p:spTgt spid="699"/>
                                        </p:tgtEl>
                                        <p:attrNameLst>
                                          <p:attrName>ppt_y</p:attrName>
                                        </p:attrNameLst>
                                      </p:cBhvr>
                                      <p:tavLst>
                                        <p:tav tm="0">
                                          <p:val>
                                            <p:strVal val="#ppt_y-1"/>
                                          </p:val>
                                        </p:tav>
                                        <p:tav tm="100000">
                                          <p:val>
                                            <p:strVal val="#ppt_y"/>
                                          </p:val>
                                        </p:tav>
                                      </p:tavLst>
                                    </p:anim>
                                  </p:childTnLst>
                                </p:cTn>
                              </p:par>
                              <p:par>
                                <p:cTn id="227" presetID="2" presetClass="entr" presetSubtype="1" fill="hold" nodeType="withEffect">
                                  <p:stCondLst>
                                    <p:cond delay="1500"/>
                                  </p:stCondLst>
                                  <p:childTnLst>
                                    <p:set>
                                      <p:cBhvr>
                                        <p:cTn id="228" dur="1" fill="hold">
                                          <p:stCondLst>
                                            <p:cond delay="0"/>
                                          </p:stCondLst>
                                        </p:cTn>
                                        <p:tgtEl>
                                          <p:spTgt spid="700"/>
                                        </p:tgtEl>
                                        <p:attrNameLst>
                                          <p:attrName>style.visibility</p:attrName>
                                        </p:attrNameLst>
                                      </p:cBhvr>
                                      <p:to>
                                        <p:strVal val="visible"/>
                                      </p:to>
                                    </p:set>
                                    <p:anim calcmode="lin" valueType="num">
                                      <p:cBhvr additive="base">
                                        <p:cTn id="229" dur="500"/>
                                        <p:tgtEl>
                                          <p:spTgt spid="700"/>
                                        </p:tgtEl>
                                        <p:attrNameLst>
                                          <p:attrName>ppt_y</p:attrName>
                                        </p:attrNameLst>
                                      </p:cBhvr>
                                      <p:tavLst>
                                        <p:tav tm="0">
                                          <p:val>
                                            <p:strVal val="#ppt_y-1"/>
                                          </p:val>
                                        </p:tav>
                                        <p:tav tm="100000">
                                          <p:val>
                                            <p:strVal val="#ppt_y"/>
                                          </p:val>
                                        </p:tav>
                                      </p:tavLst>
                                    </p:anim>
                                  </p:childTnLst>
                                </p:cTn>
                              </p:par>
                              <p:par>
                                <p:cTn id="230" presetID="2" presetClass="entr" presetSubtype="1" fill="hold" nodeType="withEffect">
                                  <p:stCondLst>
                                    <p:cond delay="0"/>
                                  </p:stCondLst>
                                  <p:childTnLst>
                                    <p:set>
                                      <p:cBhvr>
                                        <p:cTn id="231" dur="1" fill="hold">
                                          <p:stCondLst>
                                            <p:cond delay="0"/>
                                          </p:stCondLst>
                                        </p:cTn>
                                        <p:tgtEl>
                                          <p:spTgt spid="701"/>
                                        </p:tgtEl>
                                        <p:attrNameLst>
                                          <p:attrName>style.visibility</p:attrName>
                                        </p:attrNameLst>
                                      </p:cBhvr>
                                      <p:to>
                                        <p:strVal val="visible"/>
                                      </p:to>
                                    </p:set>
                                    <p:anim calcmode="lin" valueType="num">
                                      <p:cBhvr additive="base">
                                        <p:cTn id="232" dur="500"/>
                                        <p:tgtEl>
                                          <p:spTgt spid="701"/>
                                        </p:tgtEl>
                                        <p:attrNameLst>
                                          <p:attrName>ppt_y</p:attrName>
                                        </p:attrNameLst>
                                      </p:cBhvr>
                                      <p:tavLst>
                                        <p:tav tm="0">
                                          <p:val>
                                            <p:strVal val="#ppt_y-1"/>
                                          </p:val>
                                        </p:tav>
                                        <p:tav tm="100000">
                                          <p:val>
                                            <p:strVal val="#ppt_y"/>
                                          </p:val>
                                        </p:tav>
                                      </p:tavLst>
                                    </p:anim>
                                  </p:childTnLst>
                                </p:cTn>
                              </p:par>
                              <p:par>
                                <p:cTn id="233" presetID="2" presetClass="entr" presetSubtype="1" fill="hold" nodeType="withEffect">
                                  <p:stCondLst>
                                    <p:cond delay="0"/>
                                  </p:stCondLst>
                                  <p:childTnLst>
                                    <p:set>
                                      <p:cBhvr>
                                        <p:cTn id="234" dur="1" fill="hold">
                                          <p:stCondLst>
                                            <p:cond delay="0"/>
                                          </p:stCondLst>
                                        </p:cTn>
                                        <p:tgtEl>
                                          <p:spTgt spid="702"/>
                                        </p:tgtEl>
                                        <p:attrNameLst>
                                          <p:attrName>style.visibility</p:attrName>
                                        </p:attrNameLst>
                                      </p:cBhvr>
                                      <p:to>
                                        <p:strVal val="visible"/>
                                      </p:to>
                                    </p:set>
                                    <p:anim calcmode="lin" valueType="num">
                                      <p:cBhvr additive="base">
                                        <p:cTn id="235" dur="500"/>
                                        <p:tgtEl>
                                          <p:spTgt spid="702"/>
                                        </p:tgtEl>
                                        <p:attrNameLst>
                                          <p:attrName>ppt_y</p:attrName>
                                        </p:attrNameLst>
                                      </p:cBhvr>
                                      <p:tavLst>
                                        <p:tav tm="0">
                                          <p:val>
                                            <p:strVal val="#ppt_y-1"/>
                                          </p:val>
                                        </p:tav>
                                        <p:tav tm="100000">
                                          <p:val>
                                            <p:strVal val="#ppt_y"/>
                                          </p:val>
                                        </p:tav>
                                      </p:tavLst>
                                    </p:anim>
                                  </p:childTnLst>
                                </p:cTn>
                              </p:par>
                              <p:par>
                                <p:cTn id="236" presetID="2" presetClass="entr" presetSubtype="1" fill="hold" nodeType="withEffect">
                                  <p:stCondLst>
                                    <p:cond delay="500"/>
                                  </p:stCondLst>
                                  <p:childTnLst>
                                    <p:set>
                                      <p:cBhvr>
                                        <p:cTn id="237" dur="1" fill="hold">
                                          <p:stCondLst>
                                            <p:cond delay="0"/>
                                          </p:stCondLst>
                                        </p:cTn>
                                        <p:tgtEl>
                                          <p:spTgt spid="703"/>
                                        </p:tgtEl>
                                        <p:attrNameLst>
                                          <p:attrName>style.visibility</p:attrName>
                                        </p:attrNameLst>
                                      </p:cBhvr>
                                      <p:to>
                                        <p:strVal val="visible"/>
                                      </p:to>
                                    </p:set>
                                    <p:anim calcmode="lin" valueType="num">
                                      <p:cBhvr additive="base">
                                        <p:cTn id="238" dur="500"/>
                                        <p:tgtEl>
                                          <p:spTgt spid="703"/>
                                        </p:tgtEl>
                                        <p:attrNameLst>
                                          <p:attrName>ppt_y</p:attrName>
                                        </p:attrNameLst>
                                      </p:cBhvr>
                                      <p:tavLst>
                                        <p:tav tm="0">
                                          <p:val>
                                            <p:strVal val="#ppt_y-1"/>
                                          </p:val>
                                        </p:tav>
                                        <p:tav tm="100000">
                                          <p:val>
                                            <p:strVal val="#ppt_y"/>
                                          </p:val>
                                        </p:tav>
                                      </p:tavLst>
                                    </p:anim>
                                  </p:childTnLst>
                                </p:cTn>
                              </p:par>
                              <p:par>
                                <p:cTn id="239" presetID="2" presetClass="entr" presetSubtype="1" fill="hold" nodeType="withEffect">
                                  <p:stCondLst>
                                    <p:cond delay="0"/>
                                  </p:stCondLst>
                                  <p:childTnLst>
                                    <p:set>
                                      <p:cBhvr>
                                        <p:cTn id="240" dur="1" fill="hold">
                                          <p:stCondLst>
                                            <p:cond delay="0"/>
                                          </p:stCondLst>
                                        </p:cTn>
                                        <p:tgtEl>
                                          <p:spTgt spid="704"/>
                                        </p:tgtEl>
                                        <p:attrNameLst>
                                          <p:attrName>style.visibility</p:attrName>
                                        </p:attrNameLst>
                                      </p:cBhvr>
                                      <p:to>
                                        <p:strVal val="visible"/>
                                      </p:to>
                                    </p:set>
                                    <p:anim calcmode="lin" valueType="num">
                                      <p:cBhvr additive="base">
                                        <p:cTn id="241" dur="500"/>
                                        <p:tgtEl>
                                          <p:spTgt spid="704"/>
                                        </p:tgtEl>
                                        <p:attrNameLst>
                                          <p:attrName>ppt_y</p:attrName>
                                        </p:attrNameLst>
                                      </p:cBhvr>
                                      <p:tavLst>
                                        <p:tav tm="0">
                                          <p:val>
                                            <p:strVal val="#ppt_y-1"/>
                                          </p:val>
                                        </p:tav>
                                        <p:tav tm="100000">
                                          <p:val>
                                            <p:strVal val="#ppt_y"/>
                                          </p:val>
                                        </p:tav>
                                      </p:tavLst>
                                    </p:anim>
                                  </p:childTnLst>
                                </p:cTn>
                              </p:par>
                              <p:par>
                                <p:cTn id="242" presetID="2" presetClass="entr" presetSubtype="1" fill="hold" nodeType="withEffect">
                                  <p:stCondLst>
                                    <p:cond delay="500"/>
                                  </p:stCondLst>
                                  <p:childTnLst>
                                    <p:set>
                                      <p:cBhvr>
                                        <p:cTn id="243" dur="1" fill="hold">
                                          <p:stCondLst>
                                            <p:cond delay="0"/>
                                          </p:stCondLst>
                                        </p:cTn>
                                        <p:tgtEl>
                                          <p:spTgt spid="705"/>
                                        </p:tgtEl>
                                        <p:attrNameLst>
                                          <p:attrName>style.visibility</p:attrName>
                                        </p:attrNameLst>
                                      </p:cBhvr>
                                      <p:to>
                                        <p:strVal val="visible"/>
                                      </p:to>
                                    </p:set>
                                    <p:anim calcmode="lin" valueType="num">
                                      <p:cBhvr additive="base">
                                        <p:cTn id="244" dur="500"/>
                                        <p:tgtEl>
                                          <p:spTgt spid="705"/>
                                        </p:tgtEl>
                                        <p:attrNameLst>
                                          <p:attrName>ppt_y</p:attrName>
                                        </p:attrNameLst>
                                      </p:cBhvr>
                                      <p:tavLst>
                                        <p:tav tm="0">
                                          <p:val>
                                            <p:strVal val="#ppt_y-1"/>
                                          </p:val>
                                        </p:tav>
                                        <p:tav tm="100000">
                                          <p:val>
                                            <p:strVal val="#ppt_y"/>
                                          </p:val>
                                        </p:tav>
                                      </p:tavLst>
                                    </p:anim>
                                  </p:childTnLst>
                                </p:cTn>
                              </p:par>
                              <p:par>
                                <p:cTn id="245" presetID="2" presetClass="entr" presetSubtype="1" fill="hold" nodeType="withEffect">
                                  <p:stCondLst>
                                    <p:cond delay="2000"/>
                                  </p:stCondLst>
                                  <p:childTnLst>
                                    <p:set>
                                      <p:cBhvr>
                                        <p:cTn id="246" dur="1" fill="hold">
                                          <p:stCondLst>
                                            <p:cond delay="0"/>
                                          </p:stCondLst>
                                        </p:cTn>
                                        <p:tgtEl>
                                          <p:spTgt spid="706"/>
                                        </p:tgtEl>
                                        <p:attrNameLst>
                                          <p:attrName>style.visibility</p:attrName>
                                        </p:attrNameLst>
                                      </p:cBhvr>
                                      <p:to>
                                        <p:strVal val="visible"/>
                                      </p:to>
                                    </p:set>
                                    <p:anim calcmode="lin" valueType="num">
                                      <p:cBhvr additive="base">
                                        <p:cTn id="247" dur="500"/>
                                        <p:tgtEl>
                                          <p:spTgt spid="706"/>
                                        </p:tgtEl>
                                        <p:attrNameLst>
                                          <p:attrName>ppt_y</p:attrName>
                                        </p:attrNameLst>
                                      </p:cBhvr>
                                      <p:tavLst>
                                        <p:tav tm="0">
                                          <p:val>
                                            <p:strVal val="#ppt_y-1"/>
                                          </p:val>
                                        </p:tav>
                                        <p:tav tm="100000">
                                          <p:val>
                                            <p:strVal val="#ppt_y"/>
                                          </p:val>
                                        </p:tav>
                                      </p:tavLst>
                                    </p:anim>
                                  </p:childTnLst>
                                </p:cTn>
                              </p:par>
                              <p:par>
                                <p:cTn id="248" presetID="2" presetClass="entr" presetSubtype="1" fill="hold" nodeType="withEffect">
                                  <p:stCondLst>
                                    <p:cond delay="0"/>
                                  </p:stCondLst>
                                  <p:childTnLst>
                                    <p:set>
                                      <p:cBhvr>
                                        <p:cTn id="249" dur="1" fill="hold">
                                          <p:stCondLst>
                                            <p:cond delay="0"/>
                                          </p:stCondLst>
                                        </p:cTn>
                                        <p:tgtEl>
                                          <p:spTgt spid="707"/>
                                        </p:tgtEl>
                                        <p:attrNameLst>
                                          <p:attrName>style.visibility</p:attrName>
                                        </p:attrNameLst>
                                      </p:cBhvr>
                                      <p:to>
                                        <p:strVal val="visible"/>
                                      </p:to>
                                    </p:set>
                                    <p:anim calcmode="lin" valueType="num">
                                      <p:cBhvr additive="base">
                                        <p:cTn id="250" dur="500"/>
                                        <p:tgtEl>
                                          <p:spTgt spid="707"/>
                                        </p:tgtEl>
                                        <p:attrNameLst>
                                          <p:attrName>ppt_y</p:attrName>
                                        </p:attrNameLst>
                                      </p:cBhvr>
                                      <p:tavLst>
                                        <p:tav tm="0">
                                          <p:val>
                                            <p:strVal val="#ppt_y-1"/>
                                          </p:val>
                                        </p:tav>
                                        <p:tav tm="100000">
                                          <p:val>
                                            <p:strVal val="#ppt_y"/>
                                          </p:val>
                                        </p:tav>
                                      </p:tavLst>
                                    </p:anim>
                                  </p:childTnLst>
                                </p:cTn>
                              </p:par>
                              <p:par>
                                <p:cTn id="251" presetID="2" presetClass="entr" presetSubtype="1" fill="hold" nodeType="withEffect">
                                  <p:stCondLst>
                                    <p:cond delay="0"/>
                                  </p:stCondLst>
                                  <p:childTnLst>
                                    <p:set>
                                      <p:cBhvr>
                                        <p:cTn id="252" dur="1" fill="hold">
                                          <p:stCondLst>
                                            <p:cond delay="0"/>
                                          </p:stCondLst>
                                        </p:cTn>
                                        <p:tgtEl>
                                          <p:spTgt spid="708"/>
                                        </p:tgtEl>
                                        <p:attrNameLst>
                                          <p:attrName>style.visibility</p:attrName>
                                        </p:attrNameLst>
                                      </p:cBhvr>
                                      <p:to>
                                        <p:strVal val="visible"/>
                                      </p:to>
                                    </p:set>
                                    <p:anim calcmode="lin" valueType="num">
                                      <p:cBhvr additive="base">
                                        <p:cTn id="253" dur="500"/>
                                        <p:tgtEl>
                                          <p:spTgt spid="708"/>
                                        </p:tgtEl>
                                        <p:attrNameLst>
                                          <p:attrName>ppt_y</p:attrName>
                                        </p:attrNameLst>
                                      </p:cBhvr>
                                      <p:tavLst>
                                        <p:tav tm="0">
                                          <p:val>
                                            <p:strVal val="#ppt_y-1"/>
                                          </p:val>
                                        </p:tav>
                                        <p:tav tm="100000">
                                          <p:val>
                                            <p:strVal val="#ppt_y"/>
                                          </p:val>
                                        </p:tav>
                                      </p:tavLst>
                                    </p:anim>
                                  </p:childTnLst>
                                </p:cTn>
                              </p:par>
                              <p:par>
                                <p:cTn id="254" presetID="2" presetClass="entr" presetSubtype="1" fill="hold" nodeType="withEffect">
                                  <p:stCondLst>
                                    <p:cond delay="0"/>
                                  </p:stCondLst>
                                  <p:childTnLst>
                                    <p:set>
                                      <p:cBhvr>
                                        <p:cTn id="255" dur="1" fill="hold">
                                          <p:stCondLst>
                                            <p:cond delay="0"/>
                                          </p:stCondLst>
                                        </p:cTn>
                                        <p:tgtEl>
                                          <p:spTgt spid="709"/>
                                        </p:tgtEl>
                                        <p:attrNameLst>
                                          <p:attrName>style.visibility</p:attrName>
                                        </p:attrNameLst>
                                      </p:cBhvr>
                                      <p:to>
                                        <p:strVal val="visible"/>
                                      </p:to>
                                    </p:set>
                                    <p:anim calcmode="lin" valueType="num">
                                      <p:cBhvr additive="base">
                                        <p:cTn id="256" dur="500"/>
                                        <p:tgtEl>
                                          <p:spTgt spid="709"/>
                                        </p:tgtEl>
                                        <p:attrNameLst>
                                          <p:attrName>ppt_y</p:attrName>
                                        </p:attrNameLst>
                                      </p:cBhvr>
                                      <p:tavLst>
                                        <p:tav tm="0">
                                          <p:val>
                                            <p:strVal val="#ppt_y-1"/>
                                          </p:val>
                                        </p:tav>
                                        <p:tav tm="100000">
                                          <p:val>
                                            <p:strVal val="#ppt_y"/>
                                          </p:val>
                                        </p:tav>
                                      </p:tavLst>
                                    </p:anim>
                                  </p:childTnLst>
                                </p:cTn>
                              </p:par>
                              <p:par>
                                <p:cTn id="257" presetID="2" presetClass="entr" presetSubtype="1" fill="hold" nodeType="withEffect">
                                  <p:stCondLst>
                                    <p:cond delay="0"/>
                                  </p:stCondLst>
                                  <p:childTnLst>
                                    <p:set>
                                      <p:cBhvr>
                                        <p:cTn id="258" dur="1" fill="hold">
                                          <p:stCondLst>
                                            <p:cond delay="0"/>
                                          </p:stCondLst>
                                        </p:cTn>
                                        <p:tgtEl>
                                          <p:spTgt spid="710"/>
                                        </p:tgtEl>
                                        <p:attrNameLst>
                                          <p:attrName>style.visibility</p:attrName>
                                        </p:attrNameLst>
                                      </p:cBhvr>
                                      <p:to>
                                        <p:strVal val="visible"/>
                                      </p:to>
                                    </p:set>
                                    <p:anim calcmode="lin" valueType="num">
                                      <p:cBhvr additive="base">
                                        <p:cTn id="259" dur="500"/>
                                        <p:tgtEl>
                                          <p:spTgt spid="710"/>
                                        </p:tgtEl>
                                        <p:attrNameLst>
                                          <p:attrName>ppt_y</p:attrName>
                                        </p:attrNameLst>
                                      </p:cBhvr>
                                      <p:tavLst>
                                        <p:tav tm="0">
                                          <p:val>
                                            <p:strVal val="#ppt_y-1"/>
                                          </p:val>
                                        </p:tav>
                                        <p:tav tm="100000">
                                          <p:val>
                                            <p:strVal val="#ppt_y"/>
                                          </p:val>
                                        </p:tav>
                                      </p:tavLst>
                                    </p:anim>
                                  </p:childTnLst>
                                </p:cTn>
                              </p:par>
                              <p:par>
                                <p:cTn id="260" presetID="2" presetClass="entr" presetSubtype="1" fill="hold" nodeType="withEffect">
                                  <p:stCondLst>
                                    <p:cond delay="2000"/>
                                  </p:stCondLst>
                                  <p:childTnLst>
                                    <p:set>
                                      <p:cBhvr>
                                        <p:cTn id="261" dur="1" fill="hold">
                                          <p:stCondLst>
                                            <p:cond delay="0"/>
                                          </p:stCondLst>
                                        </p:cTn>
                                        <p:tgtEl>
                                          <p:spTgt spid="711"/>
                                        </p:tgtEl>
                                        <p:attrNameLst>
                                          <p:attrName>style.visibility</p:attrName>
                                        </p:attrNameLst>
                                      </p:cBhvr>
                                      <p:to>
                                        <p:strVal val="visible"/>
                                      </p:to>
                                    </p:set>
                                    <p:anim calcmode="lin" valueType="num">
                                      <p:cBhvr additive="base">
                                        <p:cTn id="262" dur="500"/>
                                        <p:tgtEl>
                                          <p:spTgt spid="711"/>
                                        </p:tgtEl>
                                        <p:attrNameLst>
                                          <p:attrName>ppt_y</p:attrName>
                                        </p:attrNameLst>
                                      </p:cBhvr>
                                      <p:tavLst>
                                        <p:tav tm="0">
                                          <p:val>
                                            <p:strVal val="#ppt_y-1"/>
                                          </p:val>
                                        </p:tav>
                                        <p:tav tm="100000">
                                          <p:val>
                                            <p:strVal val="#ppt_y"/>
                                          </p:val>
                                        </p:tav>
                                      </p:tavLst>
                                    </p:anim>
                                  </p:childTnLst>
                                </p:cTn>
                              </p:par>
                              <p:par>
                                <p:cTn id="263" presetID="2" presetClass="entr" presetSubtype="1" fill="hold" nodeType="withEffect">
                                  <p:stCondLst>
                                    <p:cond delay="0"/>
                                  </p:stCondLst>
                                  <p:childTnLst>
                                    <p:set>
                                      <p:cBhvr>
                                        <p:cTn id="264" dur="1" fill="hold">
                                          <p:stCondLst>
                                            <p:cond delay="0"/>
                                          </p:stCondLst>
                                        </p:cTn>
                                        <p:tgtEl>
                                          <p:spTgt spid="712"/>
                                        </p:tgtEl>
                                        <p:attrNameLst>
                                          <p:attrName>style.visibility</p:attrName>
                                        </p:attrNameLst>
                                      </p:cBhvr>
                                      <p:to>
                                        <p:strVal val="visible"/>
                                      </p:to>
                                    </p:set>
                                    <p:anim calcmode="lin" valueType="num">
                                      <p:cBhvr additive="base">
                                        <p:cTn id="265" dur="500"/>
                                        <p:tgtEl>
                                          <p:spTgt spid="712"/>
                                        </p:tgtEl>
                                        <p:attrNameLst>
                                          <p:attrName>ppt_y</p:attrName>
                                        </p:attrNameLst>
                                      </p:cBhvr>
                                      <p:tavLst>
                                        <p:tav tm="0">
                                          <p:val>
                                            <p:strVal val="#ppt_y-1"/>
                                          </p:val>
                                        </p:tav>
                                        <p:tav tm="100000">
                                          <p:val>
                                            <p:strVal val="#ppt_y"/>
                                          </p:val>
                                        </p:tav>
                                      </p:tavLst>
                                    </p:anim>
                                  </p:childTnLst>
                                </p:cTn>
                              </p:par>
                              <p:par>
                                <p:cTn id="266" presetID="2" presetClass="entr" presetSubtype="1" fill="hold" nodeType="withEffect">
                                  <p:stCondLst>
                                    <p:cond delay="500"/>
                                  </p:stCondLst>
                                  <p:childTnLst>
                                    <p:set>
                                      <p:cBhvr>
                                        <p:cTn id="267" dur="1" fill="hold">
                                          <p:stCondLst>
                                            <p:cond delay="0"/>
                                          </p:stCondLst>
                                        </p:cTn>
                                        <p:tgtEl>
                                          <p:spTgt spid="713"/>
                                        </p:tgtEl>
                                        <p:attrNameLst>
                                          <p:attrName>style.visibility</p:attrName>
                                        </p:attrNameLst>
                                      </p:cBhvr>
                                      <p:to>
                                        <p:strVal val="visible"/>
                                      </p:to>
                                    </p:set>
                                    <p:anim calcmode="lin" valueType="num">
                                      <p:cBhvr additive="base">
                                        <p:cTn id="268" dur="500"/>
                                        <p:tgtEl>
                                          <p:spTgt spid="713"/>
                                        </p:tgtEl>
                                        <p:attrNameLst>
                                          <p:attrName>ppt_y</p:attrName>
                                        </p:attrNameLst>
                                      </p:cBhvr>
                                      <p:tavLst>
                                        <p:tav tm="0">
                                          <p:val>
                                            <p:strVal val="#ppt_y-1"/>
                                          </p:val>
                                        </p:tav>
                                        <p:tav tm="100000">
                                          <p:val>
                                            <p:strVal val="#ppt_y"/>
                                          </p:val>
                                        </p:tav>
                                      </p:tavLst>
                                    </p:anim>
                                  </p:childTnLst>
                                </p:cTn>
                              </p:par>
                              <p:par>
                                <p:cTn id="269" presetID="2" presetClass="entr" presetSubtype="1" fill="hold" nodeType="withEffect">
                                  <p:stCondLst>
                                    <p:cond delay="0"/>
                                  </p:stCondLst>
                                  <p:childTnLst>
                                    <p:set>
                                      <p:cBhvr>
                                        <p:cTn id="270" dur="1" fill="hold">
                                          <p:stCondLst>
                                            <p:cond delay="0"/>
                                          </p:stCondLst>
                                        </p:cTn>
                                        <p:tgtEl>
                                          <p:spTgt spid="714"/>
                                        </p:tgtEl>
                                        <p:attrNameLst>
                                          <p:attrName>style.visibility</p:attrName>
                                        </p:attrNameLst>
                                      </p:cBhvr>
                                      <p:to>
                                        <p:strVal val="visible"/>
                                      </p:to>
                                    </p:set>
                                    <p:anim calcmode="lin" valueType="num">
                                      <p:cBhvr additive="base">
                                        <p:cTn id="271" dur="500"/>
                                        <p:tgtEl>
                                          <p:spTgt spid="714"/>
                                        </p:tgtEl>
                                        <p:attrNameLst>
                                          <p:attrName>ppt_y</p:attrName>
                                        </p:attrNameLst>
                                      </p:cBhvr>
                                      <p:tavLst>
                                        <p:tav tm="0">
                                          <p:val>
                                            <p:strVal val="#ppt_y-1"/>
                                          </p:val>
                                        </p:tav>
                                        <p:tav tm="100000">
                                          <p:val>
                                            <p:strVal val="#ppt_y"/>
                                          </p:val>
                                        </p:tav>
                                      </p:tavLst>
                                    </p:anim>
                                  </p:childTnLst>
                                </p:cTn>
                              </p:par>
                              <p:par>
                                <p:cTn id="272" presetID="2" presetClass="entr" presetSubtype="1" fill="hold" nodeType="withEffect">
                                  <p:stCondLst>
                                    <p:cond delay="0"/>
                                  </p:stCondLst>
                                  <p:childTnLst>
                                    <p:set>
                                      <p:cBhvr>
                                        <p:cTn id="273" dur="1" fill="hold">
                                          <p:stCondLst>
                                            <p:cond delay="0"/>
                                          </p:stCondLst>
                                        </p:cTn>
                                        <p:tgtEl>
                                          <p:spTgt spid="715"/>
                                        </p:tgtEl>
                                        <p:attrNameLst>
                                          <p:attrName>style.visibility</p:attrName>
                                        </p:attrNameLst>
                                      </p:cBhvr>
                                      <p:to>
                                        <p:strVal val="visible"/>
                                      </p:to>
                                    </p:set>
                                    <p:anim calcmode="lin" valueType="num">
                                      <p:cBhvr additive="base">
                                        <p:cTn id="274" dur="500"/>
                                        <p:tgtEl>
                                          <p:spTgt spid="715"/>
                                        </p:tgtEl>
                                        <p:attrNameLst>
                                          <p:attrName>ppt_y</p:attrName>
                                        </p:attrNameLst>
                                      </p:cBhvr>
                                      <p:tavLst>
                                        <p:tav tm="0">
                                          <p:val>
                                            <p:strVal val="#ppt_y-1"/>
                                          </p:val>
                                        </p:tav>
                                        <p:tav tm="100000">
                                          <p:val>
                                            <p:strVal val="#ppt_y"/>
                                          </p:val>
                                        </p:tav>
                                      </p:tavLst>
                                    </p:anim>
                                  </p:childTnLst>
                                </p:cTn>
                              </p:par>
                              <p:par>
                                <p:cTn id="275" presetID="2" presetClass="entr" presetSubtype="1" fill="hold" nodeType="withEffect">
                                  <p:stCondLst>
                                    <p:cond delay="0"/>
                                  </p:stCondLst>
                                  <p:childTnLst>
                                    <p:set>
                                      <p:cBhvr>
                                        <p:cTn id="276" dur="1" fill="hold">
                                          <p:stCondLst>
                                            <p:cond delay="0"/>
                                          </p:stCondLst>
                                        </p:cTn>
                                        <p:tgtEl>
                                          <p:spTgt spid="716"/>
                                        </p:tgtEl>
                                        <p:attrNameLst>
                                          <p:attrName>style.visibility</p:attrName>
                                        </p:attrNameLst>
                                      </p:cBhvr>
                                      <p:to>
                                        <p:strVal val="visible"/>
                                      </p:to>
                                    </p:set>
                                    <p:anim calcmode="lin" valueType="num">
                                      <p:cBhvr additive="base">
                                        <p:cTn id="277" dur="500"/>
                                        <p:tgtEl>
                                          <p:spTgt spid="716"/>
                                        </p:tgtEl>
                                        <p:attrNameLst>
                                          <p:attrName>ppt_y</p:attrName>
                                        </p:attrNameLst>
                                      </p:cBhvr>
                                      <p:tavLst>
                                        <p:tav tm="0">
                                          <p:val>
                                            <p:strVal val="#ppt_y-1"/>
                                          </p:val>
                                        </p:tav>
                                        <p:tav tm="100000">
                                          <p:val>
                                            <p:strVal val="#ppt_y"/>
                                          </p:val>
                                        </p:tav>
                                      </p:tavLst>
                                    </p:anim>
                                  </p:childTnLst>
                                </p:cTn>
                              </p:par>
                              <p:par>
                                <p:cTn id="278" presetID="2" presetClass="entr" presetSubtype="1" fill="hold" nodeType="withEffect">
                                  <p:stCondLst>
                                    <p:cond delay="500"/>
                                  </p:stCondLst>
                                  <p:childTnLst>
                                    <p:set>
                                      <p:cBhvr>
                                        <p:cTn id="279" dur="1" fill="hold">
                                          <p:stCondLst>
                                            <p:cond delay="0"/>
                                          </p:stCondLst>
                                        </p:cTn>
                                        <p:tgtEl>
                                          <p:spTgt spid="717"/>
                                        </p:tgtEl>
                                        <p:attrNameLst>
                                          <p:attrName>style.visibility</p:attrName>
                                        </p:attrNameLst>
                                      </p:cBhvr>
                                      <p:to>
                                        <p:strVal val="visible"/>
                                      </p:to>
                                    </p:set>
                                    <p:anim calcmode="lin" valueType="num">
                                      <p:cBhvr additive="base">
                                        <p:cTn id="280" dur="500"/>
                                        <p:tgtEl>
                                          <p:spTgt spid="717"/>
                                        </p:tgtEl>
                                        <p:attrNameLst>
                                          <p:attrName>ppt_y</p:attrName>
                                        </p:attrNameLst>
                                      </p:cBhvr>
                                      <p:tavLst>
                                        <p:tav tm="0">
                                          <p:val>
                                            <p:strVal val="#ppt_y-1"/>
                                          </p:val>
                                        </p:tav>
                                        <p:tav tm="100000">
                                          <p:val>
                                            <p:strVal val="#ppt_y"/>
                                          </p:val>
                                        </p:tav>
                                      </p:tavLst>
                                    </p:anim>
                                  </p:childTnLst>
                                </p:cTn>
                              </p:par>
                              <p:par>
                                <p:cTn id="281" presetID="2" presetClass="entr" presetSubtype="1" fill="hold" nodeType="withEffect">
                                  <p:stCondLst>
                                    <p:cond delay="0"/>
                                  </p:stCondLst>
                                  <p:childTnLst>
                                    <p:set>
                                      <p:cBhvr>
                                        <p:cTn id="282" dur="1" fill="hold">
                                          <p:stCondLst>
                                            <p:cond delay="0"/>
                                          </p:stCondLst>
                                        </p:cTn>
                                        <p:tgtEl>
                                          <p:spTgt spid="718"/>
                                        </p:tgtEl>
                                        <p:attrNameLst>
                                          <p:attrName>style.visibility</p:attrName>
                                        </p:attrNameLst>
                                      </p:cBhvr>
                                      <p:to>
                                        <p:strVal val="visible"/>
                                      </p:to>
                                    </p:set>
                                    <p:anim calcmode="lin" valueType="num">
                                      <p:cBhvr additive="base">
                                        <p:cTn id="283" dur="500"/>
                                        <p:tgtEl>
                                          <p:spTgt spid="718"/>
                                        </p:tgtEl>
                                        <p:attrNameLst>
                                          <p:attrName>ppt_y</p:attrName>
                                        </p:attrNameLst>
                                      </p:cBhvr>
                                      <p:tavLst>
                                        <p:tav tm="0">
                                          <p:val>
                                            <p:strVal val="#ppt_y-1"/>
                                          </p:val>
                                        </p:tav>
                                        <p:tav tm="100000">
                                          <p:val>
                                            <p:strVal val="#ppt_y"/>
                                          </p:val>
                                        </p:tav>
                                      </p:tavLst>
                                    </p:anim>
                                  </p:childTnLst>
                                </p:cTn>
                              </p:par>
                              <p:par>
                                <p:cTn id="284" presetID="2" presetClass="entr" presetSubtype="1" fill="hold" nodeType="withEffect">
                                  <p:stCondLst>
                                    <p:cond delay="0"/>
                                  </p:stCondLst>
                                  <p:childTnLst>
                                    <p:set>
                                      <p:cBhvr>
                                        <p:cTn id="285" dur="1" fill="hold">
                                          <p:stCondLst>
                                            <p:cond delay="0"/>
                                          </p:stCondLst>
                                        </p:cTn>
                                        <p:tgtEl>
                                          <p:spTgt spid="719"/>
                                        </p:tgtEl>
                                        <p:attrNameLst>
                                          <p:attrName>style.visibility</p:attrName>
                                        </p:attrNameLst>
                                      </p:cBhvr>
                                      <p:to>
                                        <p:strVal val="visible"/>
                                      </p:to>
                                    </p:set>
                                    <p:anim calcmode="lin" valueType="num">
                                      <p:cBhvr additive="base">
                                        <p:cTn id="286" dur="500"/>
                                        <p:tgtEl>
                                          <p:spTgt spid="719"/>
                                        </p:tgtEl>
                                        <p:attrNameLst>
                                          <p:attrName>ppt_y</p:attrName>
                                        </p:attrNameLst>
                                      </p:cBhvr>
                                      <p:tavLst>
                                        <p:tav tm="0">
                                          <p:val>
                                            <p:strVal val="#ppt_y-1"/>
                                          </p:val>
                                        </p:tav>
                                        <p:tav tm="100000">
                                          <p:val>
                                            <p:strVal val="#ppt_y"/>
                                          </p:val>
                                        </p:tav>
                                      </p:tavLst>
                                    </p:anim>
                                  </p:childTnLst>
                                </p:cTn>
                              </p:par>
                              <p:par>
                                <p:cTn id="287" presetID="2" presetClass="entr" presetSubtype="1" fill="hold" nodeType="withEffect">
                                  <p:stCondLst>
                                    <p:cond delay="1500"/>
                                  </p:stCondLst>
                                  <p:childTnLst>
                                    <p:set>
                                      <p:cBhvr>
                                        <p:cTn id="288" dur="1" fill="hold">
                                          <p:stCondLst>
                                            <p:cond delay="0"/>
                                          </p:stCondLst>
                                        </p:cTn>
                                        <p:tgtEl>
                                          <p:spTgt spid="720"/>
                                        </p:tgtEl>
                                        <p:attrNameLst>
                                          <p:attrName>style.visibility</p:attrName>
                                        </p:attrNameLst>
                                      </p:cBhvr>
                                      <p:to>
                                        <p:strVal val="visible"/>
                                      </p:to>
                                    </p:set>
                                    <p:anim calcmode="lin" valueType="num">
                                      <p:cBhvr additive="base">
                                        <p:cTn id="289" dur="500"/>
                                        <p:tgtEl>
                                          <p:spTgt spid="720"/>
                                        </p:tgtEl>
                                        <p:attrNameLst>
                                          <p:attrName>ppt_y</p:attrName>
                                        </p:attrNameLst>
                                      </p:cBhvr>
                                      <p:tavLst>
                                        <p:tav tm="0">
                                          <p:val>
                                            <p:strVal val="#ppt_y-1"/>
                                          </p:val>
                                        </p:tav>
                                        <p:tav tm="100000">
                                          <p:val>
                                            <p:strVal val="#ppt_y"/>
                                          </p:val>
                                        </p:tav>
                                      </p:tavLst>
                                    </p:anim>
                                  </p:childTnLst>
                                </p:cTn>
                              </p:par>
                              <p:par>
                                <p:cTn id="290" presetID="2" presetClass="entr" presetSubtype="1" fill="hold" nodeType="withEffect">
                                  <p:stCondLst>
                                    <p:cond delay="2000"/>
                                  </p:stCondLst>
                                  <p:childTnLst>
                                    <p:set>
                                      <p:cBhvr>
                                        <p:cTn id="291" dur="1" fill="hold">
                                          <p:stCondLst>
                                            <p:cond delay="0"/>
                                          </p:stCondLst>
                                        </p:cTn>
                                        <p:tgtEl>
                                          <p:spTgt spid="721"/>
                                        </p:tgtEl>
                                        <p:attrNameLst>
                                          <p:attrName>style.visibility</p:attrName>
                                        </p:attrNameLst>
                                      </p:cBhvr>
                                      <p:to>
                                        <p:strVal val="visible"/>
                                      </p:to>
                                    </p:set>
                                    <p:anim calcmode="lin" valueType="num">
                                      <p:cBhvr additive="base">
                                        <p:cTn id="292" dur="500"/>
                                        <p:tgtEl>
                                          <p:spTgt spid="721"/>
                                        </p:tgtEl>
                                        <p:attrNameLst>
                                          <p:attrName>ppt_y</p:attrName>
                                        </p:attrNameLst>
                                      </p:cBhvr>
                                      <p:tavLst>
                                        <p:tav tm="0">
                                          <p:val>
                                            <p:strVal val="#ppt_y-1"/>
                                          </p:val>
                                        </p:tav>
                                        <p:tav tm="100000">
                                          <p:val>
                                            <p:strVal val="#ppt_y"/>
                                          </p:val>
                                        </p:tav>
                                      </p:tavLst>
                                    </p:anim>
                                  </p:childTnLst>
                                </p:cTn>
                              </p:par>
                              <p:par>
                                <p:cTn id="293" presetID="2" presetClass="entr" presetSubtype="1" fill="hold" nodeType="withEffect">
                                  <p:stCondLst>
                                    <p:cond delay="0"/>
                                  </p:stCondLst>
                                  <p:childTnLst>
                                    <p:set>
                                      <p:cBhvr>
                                        <p:cTn id="294" dur="1" fill="hold">
                                          <p:stCondLst>
                                            <p:cond delay="0"/>
                                          </p:stCondLst>
                                        </p:cTn>
                                        <p:tgtEl>
                                          <p:spTgt spid="722"/>
                                        </p:tgtEl>
                                        <p:attrNameLst>
                                          <p:attrName>style.visibility</p:attrName>
                                        </p:attrNameLst>
                                      </p:cBhvr>
                                      <p:to>
                                        <p:strVal val="visible"/>
                                      </p:to>
                                    </p:set>
                                    <p:anim calcmode="lin" valueType="num">
                                      <p:cBhvr additive="base">
                                        <p:cTn id="295" dur="500"/>
                                        <p:tgtEl>
                                          <p:spTgt spid="722"/>
                                        </p:tgtEl>
                                        <p:attrNameLst>
                                          <p:attrName>ppt_y</p:attrName>
                                        </p:attrNameLst>
                                      </p:cBhvr>
                                      <p:tavLst>
                                        <p:tav tm="0">
                                          <p:val>
                                            <p:strVal val="#ppt_y-1"/>
                                          </p:val>
                                        </p:tav>
                                        <p:tav tm="100000">
                                          <p:val>
                                            <p:strVal val="#ppt_y"/>
                                          </p:val>
                                        </p:tav>
                                      </p:tavLst>
                                    </p:anim>
                                  </p:childTnLst>
                                </p:cTn>
                              </p:par>
                              <p:par>
                                <p:cTn id="296" presetID="2" presetClass="entr" presetSubtype="1" fill="hold" nodeType="withEffect">
                                  <p:stCondLst>
                                    <p:cond delay="0"/>
                                  </p:stCondLst>
                                  <p:childTnLst>
                                    <p:set>
                                      <p:cBhvr>
                                        <p:cTn id="297" dur="1" fill="hold">
                                          <p:stCondLst>
                                            <p:cond delay="0"/>
                                          </p:stCondLst>
                                        </p:cTn>
                                        <p:tgtEl>
                                          <p:spTgt spid="723"/>
                                        </p:tgtEl>
                                        <p:attrNameLst>
                                          <p:attrName>style.visibility</p:attrName>
                                        </p:attrNameLst>
                                      </p:cBhvr>
                                      <p:to>
                                        <p:strVal val="visible"/>
                                      </p:to>
                                    </p:set>
                                    <p:anim calcmode="lin" valueType="num">
                                      <p:cBhvr additive="base">
                                        <p:cTn id="298" dur="500"/>
                                        <p:tgtEl>
                                          <p:spTgt spid="723"/>
                                        </p:tgtEl>
                                        <p:attrNameLst>
                                          <p:attrName>ppt_y</p:attrName>
                                        </p:attrNameLst>
                                      </p:cBhvr>
                                      <p:tavLst>
                                        <p:tav tm="0">
                                          <p:val>
                                            <p:strVal val="#ppt_y-1"/>
                                          </p:val>
                                        </p:tav>
                                        <p:tav tm="100000">
                                          <p:val>
                                            <p:strVal val="#ppt_y"/>
                                          </p:val>
                                        </p:tav>
                                      </p:tavLst>
                                    </p:anim>
                                  </p:childTnLst>
                                </p:cTn>
                              </p:par>
                              <p:par>
                                <p:cTn id="299" presetID="2" presetClass="entr" presetSubtype="1" fill="hold" nodeType="withEffect">
                                  <p:stCondLst>
                                    <p:cond delay="500"/>
                                  </p:stCondLst>
                                  <p:childTnLst>
                                    <p:set>
                                      <p:cBhvr>
                                        <p:cTn id="300" dur="1" fill="hold">
                                          <p:stCondLst>
                                            <p:cond delay="0"/>
                                          </p:stCondLst>
                                        </p:cTn>
                                        <p:tgtEl>
                                          <p:spTgt spid="724"/>
                                        </p:tgtEl>
                                        <p:attrNameLst>
                                          <p:attrName>style.visibility</p:attrName>
                                        </p:attrNameLst>
                                      </p:cBhvr>
                                      <p:to>
                                        <p:strVal val="visible"/>
                                      </p:to>
                                    </p:set>
                                    <p:anim calcmode="lin" valueType="num">
                                      <p:cBhvr additive="base">
                                        <p:cTn id="301" dur="500"/>
                                        <p:tgtEl>
                                          <p:spTgt spid="724"/>
                                        </p:tgtEl>
                                        <p:attrNameLst>
                                          <p:attrName>ppt_y</p:attrName>
                                        </p:attrNameLst>
                                      </p:cBhvr>
                                      <p:tavLst>
                                        <p:tav tm="0">
                                          <p:val>
                                            <p:strVal val="#ppt_y-1"/>
                                          </p:val>
                                        </p:tav>
                                        <p:tav tm="100000">
                                          <p:val>
                                            <p:strVal val="#ppt_y"/>
                                          </p:val>
                                        </p:tav>
                                      </p:tavLst>
                                    </p:anim>
                                  </p:childTnLst>
                                </p:cTn>
                              </p:par>
                              <p:par>
                                <p:cTn id="302" presetID="2" presetClass="entr" presetSubtype="1" fill="hold" nodeType="withEffect">
                                  <p:stCondLst>
                                    <p:cond delay="0"/>
                                  </p:stCondLst>
                                  <p:childTnLst>
                                    <p:set>
                                      <p:cBhvr>
                                        <p:cTn id="303" dur="1" fill="hold">
                                          <p:stCondLst>
                                            <p:cond delay="0"/>
                                          </p:stCondLst>
                                        </p:cTn>
                                        <p:tgtEl>
                                          <p:spTgt spid="725"/>
                                        </p:tgtEl>
                                        <p:attrNameLst>
                                          <p:attrName>style.visibility</p:attrName>
                                        </p:attrNameLst>
                                      </p:cBhvr>
                                      <p:to>
                                        <p:strVal val="visible"/>
                                      </p:to>
                                    </p:set>
                                    <p:anim calcmode="lin" valueType="num">
                                      <p:cBhvr additive="base">
                                        <p:cTn id="304" dur="500"/>
                                        <p:tgtEl>
                                          <p:spTgt spid="725"/>
                                        </p:tgtEl>
                                        <p:attrNameLst>
                                          <p:attrName>ppt_y</p:attrName>
                                        </p:attrNameLst>
                                      </p:cBhvr>
                                      <p:tavLst>
                                        <p:tav tm="0">
                                          <p:val>
                                            <p:strVal val="#ppt_y-1"/>
                                          </p:val>
                                        </p:tav>
                                        <p:tav tm="100000">
                                          <p:val>
                                            <p:strVal val="#ppt_y"/>
                                          </p:val>
                                        </p:tav>
                                      </p:tavLst>
                                    </p:anim>
                                  </p:childTnLst>
                                </p:cTn>
                              </p:par>
                              <p:par>
                                <p:cTn id="305" presetID="2" presetClass="entr" presetSubtype="1" fill="hold" nodeType="withEffect">
                                  <p:stCondLst>
                                    <p:cond delay="1500"/>
                                  </p:stCondLst>
                                  <p:childTnLst>
                                    <p:set>
                                      <p:cBhvr>
                                        <p:cTn id="306" dur="1" fill="hold">
                                          <p:stCondLst>
                                            <p:cond delay="0"/>
                                          </p:stCondLst>
                                        </p:cTn>
                                        <p:tgtEl>
                                          <p:spTgt spid="726"/>
                                        </p:tgtEl>
                                        <p:attrNameLst>
                                          <p:attrName>style.visibility</p:attrName>
                                        </p:attrNameLst>
                                      </p:cBhvr>
                                      <p:to>
                                        <p:strVal val="visible"/>
                                      </p:to>
                                    </p:set>
                                    <p:anim calcmode="lin" valueType="num">
                                      <p:cBhvr additive="base">
                                        <p:cTn id="307" dur="500"/>
                                        <p:tgtEl>
                                          <p:spTgt spid="726"/>
                                        </p:tgtEl>
                                        <p:attrNameLst>
                                          <p:attrName>ppt_y</p:attrName>
                                        </p:attrNameLst>
                                      </p:cBhvr>
                                      <p:tavLst>
                                        <p:tav tm="0">
                                          <p:val>
                                            <p:strVal val="#ppt_y-1"/>
                                          </p:val>
                                        </p:tav>
                                        <p:tav tm="100000">
                                          <p:val>
                                            <p:strVal val="#ppt_y"/>
                                          </p:val>
                                        </p:tav>
                                      </p:tavLst>
                                    </p:anim>
                                  </p:childTnLst>
                                </p:cTn>
                              </p:par>
                              <p:par>
                                <p:cTn id="308" presetID="2" presetClass="entr" presetSubtype="1" fill="hold" nodeType="withEffect">
                                  <p:stCondLst>
                                    <p:cond delay="500"/>
                                  </p:stCondLst>
                                  <p:childTnLst>
                                    <p:set>
                                      <p:cBhvr>
                                        <p:cTn id="309" dur="1" fill="hold">
                                          <p:stCondLst>
                                            <p:cond delay="0"/>
                                          </p:stCondLst>
                                        </p:cTn>
                                        <p:tgtEl>
                                          <p:spTgt spid="727"/>
                                        </p:tgtEl>
                                        <p:attrNameLst>
                                          <p:attrName>style.visibility</p:attrName>
                                        </p:attrNameLst>
                                      </p:cBhvr>
                                      <p:to>
                                        <p:strVal val="visible"/>
                                      </p:to>
                                    </p:set>
                                    <p:anim calcmode="lin" valueType="num">
                                      <p:cBhvr additive="base">
                                        <p:cTn id="310" dur="500"/>
                                        <p:tgtEl>
                                          <p:spTgt spid="727"/>
                                        </p:tgtEl>
                                        <p:attrNameLst>
                                          <p:attrName>ppt_y</p:attrName>
                                        </p:attrNameLst>
                                      </p:cBhvr>
                                      <p:tavLst>
                                        <p:tav tm="0">
                                          <p:val>
                                            <p:strVal val="#ppt_y-1"/>
                                          </p:val>
                                        </p:tav>
                                        <p:tav tm="100000">
                                          <p:val>
                                            <p:strVal val="#ppt_y"/>
                                          </p:val>
                                        </p:tav>
                                      </p:tavLst>
                                    </p:anim>
                                  </p:childTnLst>
                                </p:cTn>
                              </p:par>
                              <p:par>
                                <p:cTn id="311" presetID="2" presetClass="entr" presetSubtype="1" fill="hold" nodeType="withEffect">
                                  <p:stCondLst>
                                    <p:cond delay="0"/>
                                  </p:stCondLst>
                                  <p:childTnLst>
                                    <p:set>
                                      <p:cBhvr>
                                        <p:cTn id="312" dur="1" fill="hold">
                                          <p:stCondLst>
                                            <p:cond delay="0"/>
                                          </p:stCondLst>
                                        </p:cTn>
                                        <p:tgtEl>
                                          <p:spTgt spid="728"/>
                                        </p:tgtEl>
                                        <p:attrNameLst>
                                          <p:attrName>style.visibility</p:attrName>
                                        </p:attrNameLst>
                                      </p:cBhvr>
                                      <p:to>
                                        <p:strVal val="visible"/>
                                      </p:to>
                                    </p:set>
                                    <p:anim calcmode="lin" valueType="num">
                                      <p:cBhvr additive="base">
                                        <p:cTn id="313" dur="500"/>
                                        <p:tgtEl>
                                          <p:spTgt spid="728"/>
                                        </p:tgtEl>
                                        <p:attrNameLst>
                                          <p:attrName>ppt_y</p:attrName>
                                        </p:attrNameLst>
                                      </p:cBhvr>
                                      <p:tavLst>
                                        <p:tav tm="0">
                                          <p:val>
                                            <p:strVal val="#ppt_y-1"/>
                                          </p:val>
                                        </p:tav>
                                        <p:tav tm="100000">
                                          <p:val>
                                            <p:strVal val="#ppt_y"/>
                                          </p:val>
                                        </p:tav>
                                      </p:tavLst>
                                    </p:anim>
                                  </p:childTnLst>
                                </p:cTn>
                              </p:par>
                              <p:par>
                                <p:cTn id="314" presetID="2" presetClass="entr" presetSubtype="1" fill="hold" nodeType="withEffect">
                                  <p:stCondLst>
                                    <p:cond delay="500"/>
                                  </p:stCondLst>
                                  <p:childTnLst>
                                    <p:set>
                                      <p:cBhvr>
                                        <p:cTn id="315" dur="1" fill="hold">
                                          <p:stCondLst>
                                            <p:cond delay="0"/>
                                          </p:stCondLst>
                                        </p:cTn>
                                        <p:tgtEl>
                                          <p:spTgt spid="729"/>
                                        </p:tgtEl>
                                        <p:attrNameLst>
                                          <p:attrName>style.visibility</p:attrName>
                                        </p:attrNameLst>
                                      </p:cBhvr>
                                      <p:to>
                                        <p:strVal val="visible"/>
                                      </p:to>
                                    </p:set>
                                    <p:anim calcmode="lin" valueType="num">
                                      <p:cBhvr additive="base">
                                        <p:cTn id="316" dur="500"/>
                                        <p:tgtEl>
                                          <p:spTgt spid="729"/>
                                        </p:tgtEl>
                                        <p:attrNameLst>
                                          <p:attrName>ppt_y</p:attrName>
                                        </p:attrNameLst>
                                      </p:cBhvr>
                                      <p:tavLst>
                                        <p:tav tm="0">
                                          <p:val>
                                            <p:strVal val="#ppt_y-1"/>
                                          </p:val>
                                        </p:tav>
                                        <p:tav tm="100000">
                                          <p:val>
                                            <p:strVal val="#ppt_y"/>
                                          </p:val>
                                        </p:tav>
                                      </p:tavLst>
                                    </p:anim>
                                  </p:childTnLst>
                                </p:cTn>
                              </p:par>
                              <p:par>
                                <p:cTn id="317" presetID="2" presetClass="entr" presetSubtype="1" fill="hold" nodeType="withEffect">
                                  <p:stCondLst>
                                    <p:cond delay="500"/>
                                  </p:stCondLst>
                                  <p:childTnLst>
                                    <p:set>
                                      <p:cBhvr>
                                        <p:cTn id="318" dur="1" fill="hold">
                                          <p:stCondLst>
                                            <p:cond delay="0"/>
                                          </p:stCondLst>
                                        </p:cTn>
                                        <p:tgtEl>
                                          <p:spTgt spid="730"/>
                                        </p:tgtEl>
                                        <p:attrNameLst>
                                          <p:attrName>style.visibility</p:attrName>
                                        </p:attrNameLst>
                                      </p:cBhvr>
                                      <p:to>
                                        <p:strVal val="visible"/>
                                      </p:to>
                                    </p:set>
                                    <p:anim calcmode="lin" valueType="num">
                                      <p:cBhvr additive="base">
                                        <p:cTn id="319" dur="500"/>
                                        <p:tgtEl>
                                          <p:spTgt spid="730"/>
                                        </p:tgtEl>
                                        <p:attrNameLst>
                                          <p:attrName>ppt_y</p:attrName>
                                        </p:attrNameLst>
                                      </p:cBhvr>
                                      <p:tavLst>
                                        <p:tav tm="0">
                                          <p:val>
                                            <p:strVal val="#ppt_y-1"/>
                                          </p:val>
                                        </p:tav>
                                        <p:tav tm="100000">
                                          <p:val>
                                            <p:strVal val="#ppt_y"/>
                                          </p:val>
                                        </p:tav>
                                      </p:tavLst>
                                    </p:anim>
                                  </p:childTnLst>
                                </p:cTn>
                              </p:par>
                              <p:par>
                                <p:cTn id="320" presetID="2" presetClass="entr" presetSubtype="1" fill="hold" nodeType="withEffect">
                                  <p:stCondLst>
                                    <p:cond delay="2000"/>
                                  </p:stCondLst>
                                  <p:childTnLst>
                                    <p:set>
                                      <p:cBhvr>
                                        <p:cTn id="321" dur="1" fill="hold">
                                          <p:stCondLst>
                                            <p:cond delay="0"/>
                                          </p:stCondLst>
                                        </p:cTn>
                                        <p:tgtEl>
                                          <p:spTgt spid="731"/>
                                        </p:tgtEl>
                                        <p:attrNameLst>
                                          <p:attrName>style.visibility</p:attrName>
                                        </p:attrNameLst>
                                      </p:cBhvr>
                                      <p:to>
                                        <p:strVal val="visible"/>
                                      </p:to>
                                    </p:set>
                                    <p:anim calcmode="lin" valueType="num">
                                      <p:cBhvr additive="base">
                                        <p:cTn id="322" dur="500"/>
                                        <p:tgtEl>
                                          <p:spTgt spid="731"/>
                                        </p:tgtEl>
                                        <p:attrNameLst>
                                          <p:attrName>ppt_y</p:attrName>
                                        </p:attrNameLst>
                                      </p:cBhvr>
                                      <p:tavLst>
                                        <p:tav tm="0">
                                          <p:val>
                                            <p:strVal val="#ppt_y-1"/>
                                          </p:val>
                                        </p:tav>
                                        <p:tav tm="100000">
                                          <p:val>
                                            <p:strVal val="#ppt_y"/>
                                          </p:val>
                                        </p:tav>
                                      </p:tavLst>
                                    </p:anim>
                                  </p:childTnLst>
                                </p:cTn>
                              </p:par>
                              <p:par>
                                <p:cTn id="323" presetID="2" presetClass="entr" presetSubtype="1" fill="hold" nodeType="withEffect">
                                  <p:stCondLst>
                                    <p:cond delay="0"/>
                                  </p:stCondLst>
                                  <p:childTnLst>
                                    <p:set>
                                      <p:cBhvr>
                                        <p:cTn id="324" dur="1" fill="hold">
                                          <p:stCondLst>
                                            <p:cond delay="0"/>
                                          </p:stCondLst>
                                        </p:cTn>
                                        <p:tgtEl>
                                          <p:spTgt spid="732"/>
                                        </p:tgtEl>
                                        <p:attrNameLst>
                                          <p:attrName>style.visibility</p:attrName>
                                        </p:attrNameLst>
                                      </p:cBhvr>
                                      <p:to>
                                        <p:strVal val="visible"/>
                                      </p:to>
                                    </p:set>
                                    <p:anim calcmode="lin" valueType="num">
                                      <p:cBhvr additive="base">
                                        <p:cTn id="325" dur="500"/>
                                        <p:tgtEl>
                                          <p:spTgt spid="732"/>
                                        </p:tgtEl>
                                        <p:attrNameLst>
                                          <p:attrName>ppt_y</p:attrName>
                                        </p:attrNameLst>
                                      </p:cBhvr>
                                      <p:tavLst>
                                        <p:tav tm="0">
                                          <p:val>
                                            <p:strVal val="#ppt_y-1"/>
                                          </p:val>
                                        </p:tav>
                                        <p:tav tm="100000">
                                          <p:val>
                                            <p:strVal val="#ppt_y"/>
                                          </p:val>
                                        </p:tav>
                                      </p:tavLst>
                                    </p:anim>
                                  </p:childTnLst>
                                </p:cTn>
                              </p:par>
                              <p:par>
                                <p:cTn id="326" presetID="2" presetClass="entr" presetSubtype="1" fill="hold" nodeType="withEffect">
                                  <p:stCondLst>
                                    <p:cond delay="0"/>
                                  </p:stCondLst>
                                  <p:childTnLst>
                                    <p:set>
                                      <p:cBhvr>
                                        <p:cTn id="327" dur="1" fill="hold">
                                          <p:stCondLst>
                                            <p:cond delay="0"/>
                                          </p:stCondLst>
                                        </p:cTn>
                                        <p:tgtEl>
                                          <p:spTgt spid="733"/>
                                        </p:tgtEl>
                                        <p:attrNameLst>
                                          <p:attrName>style.visibility</p:attrName>
                                        </p:attrNameLst>
                                      </p:cBhvr>
                                      <p:to>
                                        <p:strVal val="visible"/>
                                      </p:to>
                                    </p:set>
                                    <p:anim calcmode="lin" valueType="num">
                                      <p:cBhvr additive="base">
                                        <p:cTn id="328" dur="500"/>
                                        <p:tgtEl>
                                          <p:spTgt spid="733"/>
                                        </p:tgtEl>
                                        <p:attrNameLst>
                                          <p:attrName>ppt_y</p:attrName>
                                        </p:attrNameLst>
                                      </p:cBhvr>
                                      <p:tavLst>
                                        <p:tav tm="0">
                                          <p:val>
                                            <p:strVal val="#ppt_y-1"/>
                                          </p:val>
                                        </p:tav>
                                        <p:tav tm="100000">
                                          <p:val>
                                            <p:strVal val="#ppt_y"/>
                                          </p:val>
                                        </p:tav>
                                      </p:tavLst>
                                    </p:anim>
                                  </p:childTnLst>
                                </p:cTn>
                              </p:par>
                              <p:par>
                                <p:cTn id="329" presetID="2" presetClass="entr" presetSubtype="1" fill="hold" nodeType="withEffect">
                                  <p:stCondLst>
                                    <p:cond delay="1500"/>
                                  </p:stCondLst>
                                  <p:childTnLst>
                                    <p:set>
                                      <p:cBhvr>
                                        <p:cTn id="330" dur="1" fill="hold">
                                          <p:stCondLst>
                                            <p:cond delay="0"/>
                                          </p:stCondLst>
                                        </p:cTn>
                                        <p:tgtEl>
                                          <p:spTgt spid="734"/>
                                        </p:tgtEl>
                                        <p:attrNameLst>
                                          <p:attrName>style.visibility</p:attrName>
                                        </p:attrNameLst>
                                      </p:cBhvr>
                                      <p:to>
                                        <p:strVal val="visible"/>
                                      </p:to>
                                    </p:set>
                                    <p:anim calcmode="lin" valueType="num">
                                      <p:cBhvr additive="base">
                                        <p:cTn id="331" dur="500"/>
                                        <p:tgtEl>
                                          <p:spTgt spid="734"/>
                                        </p:tgtEl>
                                        <p:attrNameLst>
                                          <p:attrName>ppt_y</p:attrName>
                                        </p:attrNameLst>
                                      </p:cBhvr>
                                      <p:tavLst>
                                        <p:tav tm="0">
                                          <p:val>
                                            <p:strVal val="#ppt_y-1"/>
                                          </p:val>
                                        </p:tav>
                                        <p:tav tm="100000">
                                          <p:val>
                                            <p:strVal val="#ppt_y"/>
                                          </p:val>
                                        </p:tav>
                                      </p:tavLst>
                                    </p:anim>
                                  </p:childTnLst>
                                </p:cTn>
                              </p:par>
                              <p:par>
                                <p:cTn id="332" presetID="2" presetClass="entr" presetSubtype="1" fill="hold" nodeType="withEffect">
                                  <p:stCondLst>
                                    <p:cond delay="2000"/>
                                  </p:stCondLst>
                                  <p:childTnLst>
                                    <p:set>
                                      <p:cBhvr>
                                        <p:cTn id="333" dur="1" fill="hold">
                                          <p:stCondLst>
                                            <p:cond delay="0"/>
                                          </p:stCondLst>
                                        </p:cTn>
                                        <p:tgtEl>
                                          <p:spTgt spid="735"/>
                                        </p:tgtEl>
                                        <p:attrNameLst>
                                          <p:attrName>style.visibility</p:attrName>
                                        </p:attrNameLst>
                                      </p:cBhvr>
                                      <p:to>
                                        <p:strVal val="visible"/>
                                      </p:to>
                                    </p:set>
                                    <p:anim calcmode="lin" valueType="num">
                                      <p:cBhvr additive="base">
                                        <p:cTn id="334" dur="500"/>
                                        <p:tgtEl>
                                          <p:spTgt spid="735"/>
                                        </p:tgtEl>
                                        <p:attrNameLst>
                                          <p:attrName>ppt_y</p:attrName>
                                        </p:attrNameLst>
                                      </p:cBhvr>
                                      <p:tavLst>
                                        <p:tav tm="0">
                                          <p:val>
                                            <p:strVal val="#ppt_y-1"/>
                                          </p:val>
                                        </p:tav>
                                        <p:tav tm="100000">
                                          <p:val>
                                            <p:strVal val="#ppt_y"/>
                                          </p:val>
                                        </p:tav>
                                      </p:tavLst>
                                    </p:anim>
                                  </p:childTnLst>
                                </p:cTn>
                              </p:par>
                              <p:par>
                                <p:cTn id="335" presetID="2" presetClass="entr" presetSubtype="1" fill="hold" nodeType="withEffect">
                                  <p:stCondLst>
                                    <p:cond delay="0"/>
                                  </p:stCondLst>
                                  <p:childTnLst>
                                    <p:set>
                                      <p:cBhvr>
                                        <p:cTn id="336" dur="1" fill="hold">
                                          <p:stCondLst>
                                            <p:cond delay="0"/>
                                          </p:stCondLst>
                                        </p:cTn>
                                        <p:tgtEl>
                                          <p:spTgt spid="736"/>
                                        </p:tgtEl>
                                        <p:attrNameLst>
                                          <p:attrName>style.visibility</p:attrName>
                                        </p:attrNameLst>
                                      </p:cBhvr>
                                      <p:to>
                                        <p:strVal val="visible"/>
                                      </p:to>
                                    </p:set>
                                    <p:anim calcmode="lin" valueType="num">
                                      <p:cBhvr additive="base">
                                        <p:cTn id="337" dur="500"/>
                                        <p:tgtEl>
                                          <p:spTgt spid="736"/>
                                        </p:tgtEl>
                                        <p:attrNameLst>
                                          <p:attrName>ppt_y</p:attrName>
                                        </p:attrNameLst>
                                      </p:cBhvr>
                                      <p:tavLst>
                                        <p:tav tm="0">
                                          <p:val>
                                            <p:strVal val="#ppt_y-1"/>
                                          </p:val>
                                        </p:tav>
                                        <p:tav tm="100000">
                                          <p:val>
                                            <p:strVal val="#ppt_y"/>
                                          </p:val>
                                        </p:tav>
                                      </p:tavLst>
                                    </p:anim>
                                  </p:childTnLst>
                                </p:cTn>
                              </p:par>
                              <p:par>
                                <p:cTn id="338" presetID="2" presetClass="entr" presetSubtype="1" fill="hold" nodeType="withEffect">
                                  <p:stCondLst>
                                    <p:cond delay="500"/>
                                  </p:stCondLst>
                                  <p:childTnLst>
                                    <p:set>
                                      <p:cBhvr>
                                        <p:cTn id="339" dur="1" fill="hold">
                                          <p:stCondLst>
                                            <p:cond delay="0"/>
                                          </p:stCondLst>
                                        </p:cTn>
                                        <p:tgtEl>
                                          <p:spTgt spid="737"/>
                                        </p:tgtEl>
                                        <p:attrNameLst>
                                          <p:attrName>style.visibility</p:attrName>
                                        </p:attrNameLst>
                                      </p:cBhvr>
                                      <p:to>
                                        <p:strVal val="visible"/>
                                      </p:to>
                                    </p:set>
                                    <p:anim calcmode="lin" valueType="num">
                                      <p:cBhvr additive="base">
                                        <p:cTn id="340" dur="500"/>
                                        <p:tgtEl>
                                          <p:spTgt spid="737"/>
                                        </p:tgtEl>
                                        <p:attrNameLst>
                                          <p:attrName>ppt_y</p:attrName>
                                        </p:attrNameLst>
                                      </p:cBhvr>
                                      <p:tavLst>
                                        <p:tav tm="0">
                                          <p:val>
                                            <p:strVal val="#ppt_y-1"/>
                                          </p:val>
                                        </p:tav>
                                        <p:tav tm="100000">
                                          <p:val>
                                            <p:strVal val="#ppt_y"/>
                                          </p:val>
                                        </p:tav>
                                      </p:tavLst>
                                    </p:anim>
                                  </p:childTnLst>
                                </p:cTn>
                              </p:par>
                              <p:par>
                                <p:cTn id="341" presetID="2" presetClass="entr" presetSubtype="1" fill="hold" nodeType="withEffect">
                                  <p:stCondLst>
                                    <p:cond delay="0"/>
                                  </p:stCondLst>
                                  <p:childTnLst>
                                    <p:set>
                                      <p:cBhvr>
                                        <p:cTn id="342" dur="1" fill="hold">
                                          <p:stCondLst>
                                            <p:cond delay="0"/>
                                          </p:stCondLst>
                                        </p:cTn>
                                        <p:tgtEl>
                                          <p:spTgt spid="738"/>
                                        </p:tgtEl>
                                        <p:attrNameLst>
                                          <p:attrName>style.visibility</p:attrName>
                                        </p:attrNameLst>
                                      </p:cBhvr>
                                      <p:to>
                                        <p:strVal val="visible"/>
                                      </p:to>
                                    </p:set>
                                    <p:anim calcmode="lin" valueType="num">
                                      <p:cBhvr additive="base">
                                        <p:cTn id="343" dur="500"/>
                                        <p:tgtEl>
                                          <p:spTgt spid="738"/>
                                        </p:tgtEl>
                                        <p:attrNameLst>
                                          <p:attrName>ppt_y</p:attrName>
                                        </p:attrNameLst>
                                      </p:cBhvr>
                                      <p:tavLst>
                                        <p:tav tm="0">
                                          <p:val>
                                            <p:strVal val="#ppt_y-1"/>
                                          </p:val>
                                        </p:tav>
                                        <p:tav tm="100000">
                                          <p:val>
                                            <p:strVal val="#ppt_y"/>
                                          </p:val>
                                        </p:tav>
                                      </p:tavLst>
                                    </p:anim>
                                  </p:childTnLst>
                                </p:cTn>
                              </p:par>
                              <p:par>
                                <p:cTn id="344" presetID="2" presetClass="entr" presetSubtype="1" fill="hold" nodeType="withEffect">
                                  <p:stCondLst>
                                    <p:cond delay="500"/>
                                  </p:stCondLst>
                                  <p:childTnLst>
                                    <p:set>
                                      <p:cBhvr>
                                        <p:cTn id="345" dur="1" fill="hold">
                                          <p:stCondLst>
                                            <p:cond delay="0"/>
                                          </p:stCondLst>
                                        </p:cTn>
                                        <p:tgtEl>
                                          <p:spTgt spid="739"/>
                                        </p:tgtEl>
                                        <p:attrNameLst>
                                          <p:attrName>style.visibility</p:attrName>
                                        </p:attrNameLst>
                                      </p:cBhvr>
                                      <p:to>
                                        <p:strVal val="visible"/>
                                      </p:to>
                                    </p:set>
                                    <p:anim calcmode="lin" valueType="num">
                                      <p:cBhvr additive="base">
                                        <p:cTn id="346" dur="500"/>
                                        <p:tgtEl>
                                          <p:spTgt spid="739"/>
                                        </p:tgtEl>
                                        <p:attrNameLst>
                                          <p:attrName>ppt_y</p:attrName>
                                        </p:attrNameLst>
                                      </p:cBhvr>
                                      <p:tavLst>
                                        <p:tav tm="0">
                                          <p:val>
                                            <p:strVal val="#ppt_y-1"/>
                                          </p:val>
                                        </p:tav>
                                        <p:tav tm="100000">
                                          <p:val>
                                            <p:strVal val="#ppt_y"/>
                                          </p:val>
                                        </p:tav>
                                      </p:tavLst>
                                    </p:anim>
                                  </p:childTnLst>
                                </p:cTn>
                              </p:par>
                              <p:par>
                                <p:cTn id="347" presetID="2" presetClass="entr" presetSubtype="1" fill="hold" nodeType="withEffect">
                                  <p:stCondLst>
                                    <p:cond delay="0"/>
                                  </p:stCondLst>
                                  <p:childTnLst>
                                    <p:set>
                                      <p:cBhvr>
                                        <p:cTn id="348" dur="1" fill="hold">
                                          <p:stCondLst>
                                            <p:cond delay="0"/>
                                          </p:stCondLst>
                                        </p:cTn>
                                        <p:tgtEl>
                                          <p:spTgt spid="740"/>
                                        </p:tgtEl>
                                        <p:attrNameLst>
                                          <p:attrName>style.visibility</p:attrName>
                                        </p:attrNameLst>
                                      </p:cBhvr>
                                      <p:to>
                                        <p:strVal val="visible"/>
                                      </p:to>
                                    </p:set>
                                    <p:anim calcmode="lin" valueType="num">
                                      <p:cBhvr additive="base">
                                        <p:cTn id="349" dur="500"/>
                                        <p:tgtEl>
                                          <p:spTgt spid="740"/>
                                        </p:tgtEl>
                                        <p:attrNameLst>
                                          <p:attrName>ppt_y</p:attrName>
                                        </p:attrNameLst>
                                      </p:cBhvr>
                                      <p:tavLst>
                                        <p:tav tm="0">
                                          <p:val>
                                            <p:strVal val="#ppt_y-1"/>
                                          </p:val>
                                        </p:tav>
                                        <p:tav tm="100000">
                                          <p:val>
                                            <p:strVal val="#ppt_y"/>
                                          </p:val>
                                        </p:tav>
                                      </p:tavLst>
                                    </p:anim>
                                  </p:childTnLst>
                                </p:cTn>
                              </p:par>
                              <p:par>
                                <p:cTn id="350" presetID="2" presetClass="entr" presetSubtype="1" fill="hold" nodeType="withEffect">
                                  <p:stCondLst>
                                    <p:cond delay="500"/>
                                  </p:stCondLst>
                                  <p:childTnLst>
                                    <p:set>
                                      <p:cBhvr>
                                        <p:cTn id="351" dur="1" fill="hold">
                                          <p:stCondLst>
                                            <p:cond delay="0"/>
                                          </p:stCondLst>
                                        </p:cTn>
                                        <p:tgtEl>
                                          <p:spTgt spid="741"/>
                                        </p:tgtEl>
                                        <p:attrNameLst>
                                          <p:attrName>style.visibility</p:attrName>
                                        </p:attrNameLst>
                                      </p:cBhvr>
                                      <p:to>
                                        <p:strVal val="visible"/>
                                      </p:to>
                                    </p:set>
                                    <p:anim calcmode="lin" valueType="num">
                                      <p:cBhvr additive="base">
                                        <p:cTn id="352" dur="500"/>
                                        <p:tgtEl>
                                          <p:spTgt spid="741"/>
                                        </p:tgtEl>
                                        <p:attrNameLst>
                                          <p:attrName>ppt_y</p:attrName>
                                        </p:attrNameLst>
                                      </p:cBhvr>
                                      <p:tavLst>
                                        <p:tav tm="0">
                                          <p:val>
                                            <p:strVal val="#ppt_y-1"/>
                                          </p:val>
                                        </p:tav>
                                        <p:tav tm="100000">
                                          <p:val>
                                            <p:strVal val="#ppt_y"/>
                                          </p:val>
                                        </p:tav>
                                      </p:tavLst>
                                    </p:anim>
                                  </p:childTnLst>
                                </p:cTn>
                              </p:par>
                              <p:par>
                                <p:cTn id="353" presetID="2" presetClass="entr" presetSubtype="1" fill="hold" nodeType="withEffect">
                                  <p:stCondLst>
                                    <p:cond delay="0"/>
                                  </p:stCondLst>
                                  <p:childTnLst>
                                    <p:set>
                                      <p:cBhvr>
                                        <p:cTn id="354" dur="1" fill="hold">
                                          <p:stCondLst>
                                            <p:cond delay="0"/>
                                          </p:stCondLst>
                                        </p:cTn>
                                        <p:tgtEl>
                                          <p:spTgt spid="742"/>
                                        </p:tgtEl>
                                        <p:attrNameLst>
                                          <p:attrName>style.visibility</p:attrName>
                                        </p:attrNameLst>
                                      </p:cBhvr>
                                      <p:to>
                                        <p:strVal val="visible"/>
                                      </p:to>
                                    </p:set>
                                    <p:anim calcmode="lin" valueType="num">
                                      <p:cBhvr additive="base">
                                        <p:cTn id="355" dur="500"/>
                                        <p:tgtEl>
                                          <p:spTgt spid="742"/>
                                        </p:tgtEl>
                                        <p:attrNameLst>
                                          <p:attrName>ppt_y</p:attrName>
                                        </p:attrNameLst>
                                      </p:cBhvr>
                                      <p:tavLst>
                                        <p:tav tm="0">
                                          <p:val>
                                            <p:strVal val="#ppt_y-1"/>
                                          </p:val>
                                        </p:tav>
                                        <p:tav tm="100000">
                                          <p:val>
                                            <p:strVal val="#ppt_y"/>
                                          </p:val>
                                        </p:tav>
                                      </p:tavLst>
                                    </p:anim>
                                  </p:childTnLst>
                                </p:cTn>
                              </p:par>
                              <p:par>
                                <p:cTn id="356" presetID="2" presetClass="entr" presetSubtype="1" fill="hold" nodeType="withEffect">
                                  <p:stCondLst>
                                    <p:cond delay="2000"/>
                                  </p:stCondLst>
                                  <p:childTnLst>
                                    <p:set>
                                      <p:cBhvr>
                                        <p:cTn id="357" dur="1" fill="hold">
                                          <p:stCondLst>
                                            <p:cond delay="0"/>
                                          </p:stCondLst>
                                        </p:cTn>
                                        <p:tgtEl>
                                          <p:spTgt spid="743"/>
                                        </p:tgtEl>
                                        <p:attrNameLst>
                                          <p:attrName>style.visibility</p:attrName>
                                        </p:attrNameLst>
                                      </p:cBhvr>
                                      <p:to>
                                        <p:strVal val="visible"/>
                                      </p:to>
                                    </p:set>
                                    <p:anim calcmode="lin" valueType="num">
                                      <p:cBhvr additive="base">
                                        <p:cTn id="358" dur="500"/>
                                        <p:tgtEl>
                                          <p:spTgt spid="743"/>
                                        </p:tgtEl>
                                        <p:attrNameLst>
                                          <p:attrName>ppt_y</p:attrName>
                                        </p:attrNameLst>
                                      </p:cBhvr>
                                      <p:tavLst>
                                        <p:tav tm="0">
                                          <p:val>
                                            <p:strVal val="#ppt_y-1"/>
                                          </p:val>
                                        </p:tav>
                                        <p:tav tm="100000">
                                          <p:val>
                                            <p:strVal val="#ppt_y"/>
                                          </p:val>
                                        </p:tav>
                                      </p:tavLst>
                                    </p:anim>
                                  </p:childTnLst>
                                </p:cTn>
                              </p:par>
                              <p:par>
                                <p:cTn id="359" presetID="2" presetClass="entr" presetSubtype="1" fill="hold" nodeType="withEffect">
                                  <p:stCondLst>
                                    <p:cond delay="1500"/>
                                  </p:stCondLst>
                                  <p:childTnLst>
                                    <p:set>
                                      <p:cBhvr>
                                        <p:cTn id="360" dur="1" fill="hold">
                                          <p:stCondLst>
                                            <p:cond delay="0"/>
                                          </p:stCondLst>
                                        </p:cTn>
                                        <p:tgtEl>
                                          <p:spTgt spid="744"/>
                                        </p:tgtEl>
                                        <p:attrNameLst>
                                          <p:attrName>style.visibility</p:attrName>
                                        </p:attrNameLst>
                                      </p:cBhvr>
                                      <p:to>
                                        <p:strVal val="visible"/>
                                      </p:to>
                                    </p:set>
                                    <p:anim calcmode="lin" valueType="num">
                                      <p:cBhvr additive="base">
                                        <p:cTn id="361" dur="500"/>
                                        <p:tgtEl>
                                          <p:spTgt spid="744"/>
                                        </p:tgtEl>
                                        <p:attrNameLst>
                                          <p:attrName>ppt_y</p:attrName>
                                        </p:attrNameLst>
                                      </p:cBhvr>
                                      <p:tavLst>
                                        <p:tav tm="0">
                                          <p:val>
                                            <p:strVal val="#ppt_y-1"/>
                                          </p:val>
                                        </p:tav>
                                        <p:tav tm="100000">
                                          <p:val>
                                            <p:strVal val="#ppt_y"/>
                                          </p:val>
                                        </p:tav>
                                      </p:tavLst>
                                    </p:anim>
                                  </p:childTnLst>
                                </p:cTn>
                              </p:par>
                              <p:par>
                                <p:cTn id="362" presetID="2" presetClass="entr" presetSubtype="1" fill="hold" nodeType="withEffect">
                                  <p:stCondLst>
                                    <p:cond delay="500"/>
                                  </p:stCondLst>
                                  <p:childTnLst>
                                    <p:set>
                                      <p:cBhvr>
                                        <p:cTn id="363" dur="1" fill="hold">
                                          <p:stCondLst>
                                            <p:cond delay="0"/>
                                          </p:stCondLst>
                                        </p:cTn>
                                        <p:tgtEl>
                                          <p:spTgt spid="745"/>
                                        </p:tgtEl>
                                        <p:attrNameLst>
                                          <p:attrName>style.visibility</p:attrName>
                                        </p:attrNameLst>
                                      </p:cBhvr>
                                      <p:to>
                                        <p:strVal val="visible"/>
                                      </p:to>
                                    </p:set>
                                    <p:anim calcmode="lin" valueType="num">
                                      <p:cBhvr additive="base">
                                        <p:cTn id="364" dur="500"/>
                                        <p:tgtEl>
                                          <p:spTgt spid="745"/>
                                        </p:tgtEl>
                                        <p:attrNameLst>
                                          <p:attrName>ppt_y</p:attrName>
                                        </p:attrNameLst>
                                      </p:cBhvr>
                                      <p:tavLst>
                                        <p:tav tm="0">
                                          <p:val>
                                            <p:strVal val="#ppt_y-1"/>
                                          </p:val>
                                        </p:tav>
                                        <p:tav tm="100000">
                                          <p:val>
                                            <p:strVal val="#ppt_y"/>
                                          </p:val>
                                        </p:tav>
                                      </p:tavLst>
                                    </p:anim>
                                  </p:childTnLst>
                                </p:cTn>
                              </p:par>
                            </p:childTnLst>
                          </p:cTn>
                        </p:par>
                      </p:childTnLst>
                    </p:cTn>
                  </p:par>
                  <p:par>
                    <p:cTn id="365" fill="hold">
                      <p:stCondLst>
                        <p:cond delay="indefinite"/>
                      </p:stCondLst>
                      <p:childTnLst>
                        <p:par>
                          <p:cTn id="366" fill="hold">
                            <p:stCondLst>
                              <p:cond delay="0"/>
                            </p:stCondLst>
                            <p:childTnLst>
                              <p:par>
                                <p:cTn id="367" presetID="10" presetClass="entr" presetSubtype="0" fill="hold" nodeType="clickEffect">
                                  <p:stCondLst>
                                    <p:cond delay="0"/>
                                  </p:stCondLst>
                                  <p:childTnLst>
                                    <p:set>
                                      <p:cBhvr>
                                        <p:cTn id="368" dur="1" fill="hold">
                                          <p:stCondLst>
                                            <p:cond delay="0"/>
                                          </p:stCondLst>
                                        </p:cTn>
                                        <p:tgtEl>
                                          <p:spTgt spid="746"/>
                                        </p:tgtEl>
                                        <p:attrNameLst>
                                          <p:attrName>style.visibility</p:attrName>
                                        </p:attrNameLst>
                                      </p:cBhvr>
                                      <p:to>
                                        <p:strVal val="visible"/>
                                      </p:to>
                                    </p:set>
                                    <p:animEffect transition="in" filter="fade">
                                      <p:cBhvr>
                                        <p:cTn id="369" dur="500"/>
                                        <p:tgtEl>
                                          <p:spTgt spid="746"/>
                                        </p:tgtEl>
                                      </p:cBhvr>
                                    </p:animEffect>
                                  </p:childTnLst>
                                </p:cTn>
                              </p:par>
                              <p:par>
                                <p:cTn id="370" presetID="2" presetClass="entr" presetSubtype="1" fill="hold" nodeType="withEffect">
                                  <p:stCondLst>
                                    <p:cond delay="500"/>
                                  </p:stCondLst>
                                  <p:childTnLst>
                                    <p:set>
                                      <p:cBhvr>
                                        <p:cTn id="371" dur="1" fill="hold">
                                          <p:stCondLst>
                                            <p:cond delay="0"/>
                                          </p:stCondLst>
                                        </p:cTn>
                                        <p:tgtEl>
                                          <p:spTgt spid="747"/>
                                        </p:tgtEl>
                                        <p:attrNameLst>
                                          <p:attrName>style.visibility</p:attrName>
                                        </p:attrNameLst>
                                      </p:cBhvr>
                                      <p:to>
                                        <p:strVal val="visible"/>
                                      </p:to>
                                    </p:set>
                                    <p:anim calcmode="lin" valueType="num">
                                      <p:cBhvr additive="base">
                                        <p:cTn id="372" dur="500"/>
                                        <p:tgtEl>
                                          <p:spTgt spid="747"/>
                                        </p:tgtEl>
                                        <p:attrNameLst>
                                          <p:attrName>ppt_y</p:attrName>
                                        </p:attrNameLst>
                                      </p:cBhvr>
                                      <p:tavLst>
                                        <p:tav tm="0">
                                          <p:val>
                                            <p:strVal val="#ppt_y-1"/>
                                          </p:val>
                                        </p:tav>
                                        <p:tav tm="100000">
                                          <p:val>
                                            <p:strVal val="#ppt_y"/>
                                          </p:val>
                                        </p:tav>
                                      </p:tavLst>
                                    </p:anim>
                                  </p:childTnLst>
                                </p:cTn>
                              </p:par>
                              <p:par>
                                <p:cTn id="373" presetID="2" presetClass="entr" presetSubtype="1" fill="hold" nodeType="withEffect">
                                  <p:stCondLst>
                                    <p:cond delay="2000"/>
                                  </p:stCondLst>
                                  <p:childTnLst>
                                    <p:set>
                                      <p:cBhvr>
                                        <p:cTn id="374" dur="1" fill="hold">
                                          <p:stCondLst>
                                            <p:cond delay="0"/>
                                          </p:stCondLst>
                                        </p:cTn>
                                        <p:tgtEl>
                                          <p:spTgt spid="748"/>
                                        </p:tgtEl>
                                        <p:attrNameLst>
                                          <p:attrName>style.visibility</p:attrName>
                                        </p:attrNameLst>
                                      </p:cBhvr>
                                      <p:to>
                                        <p:strVal val="visible"/>
                                      </p:to>
                                    </p:set>
                                    <p:anim calcmode="lin" valueType="num">
                                      <p:cBhvr additive="base">
                                        <p:cTn id="375" dur="500"/>
                                        <p:tgtEl>
                                          <p:spTgt spid="748"/>
                                        </p:tgtEl>
                                        <p:attrNameLst>
                                          <p:attrName>ppt_y</p:attrName>
                                        </p:attrNameLst>
                                      </p:cBhvr>
                                      <p:tavLst>
                                        <p:tav tm="0">
                                          <p:val>
                                            <p:strVal val="#ppt_y-1"/>
                                          </p:val>
                                        </p:tav>
                                        <p:tav tm="100000">
                                          <p:val>
                                            <p:strVal val="#ppt_y"/>
                                          </p:val>
                                        </p:tav>
                                      </p:tavLst>
                                    </p:anim>
                                  </p:childTnLst>
                                </p:cTn>
                              </p:par>
                              <p:par>
                                <p:cTn id="376" presetID="2" presetClass="entr" presetSubtype="1" fill="hold" nodeType="withEffect">
                                  <p:stCondLst>
                                    <p:cond delay="500"/>
                                  </p:stCondLst>
                                  <p:childTnLst>
                                    <p:set>
                                      <p:cBhvr>
                                        <p:cTn id="377" dur="1" fill="hold">
                                          <p:stCondLst>
                                            <p:cond delay="0"/>
                                          </p:stCondLst>
                                        </p:cTn>
                                        <p:tgtEl>
                                          <p:spTgt spid="749"/>
                                        </p:tgtEl>
                                        <p:attrNameLst>
                                          <p:attrName>style.visibility</p:attrName>
                                        </p:attrNameLst>
                                      </p:cBhvr>
                                      <p:to>
                                        <p:strVal val="visible"/>
                                      </p:to>
                                    </p:set>
                                    <p:anim calcmode="lin" valueType="num">
                                      <p:cBhvr additive="base">
                                        <p:cTn id="378" dur="500"/>
                                        <p:tgtEl>
                                          <p:spTgt spid="749"/>
                                        </p:tgtEl>
                                        <p:attrNameLst>
                                          <p:attrName>ppt_y</p:attrName>
                                        </p:attrNameLst>
                                      </p:cBhvr>
                                      <p:tavLst>
                                        <p:tav tm="0">
                                          <p:val>
                                            <p:strVal val="#ppt_y-1"/>
                                          </p:val>
                                        </p:tav>
                                        <p:tav tm="100000">
                                          <p:val>
                                            <p:strVal val="#ppt_y"/>
                                          </p:val>
                                        </p:tav>
                                      </p:tavLst>
                                    </p:anim>
                                  </p:childTnLst>
                                </p:cTn>
                              </p:par>
                              <p:par>
                                <p:cTn id="379" presetID="2" presetClass="entr" presetSubtype="1" fill="hold" nodeType="withEffect">
                                  <p:stCondLst>
                                    <p:cond delay="1000"/>
                                  </p:stCondLst>
                                  <p:childTnLst>
                                    <p:set>
                                      <p:cBhvr>
                                        <p:cTn id="380" dur="1" fill="hold">
                                          <p:stCondLst>
                                            <p:cond delay="0"/>
                                          </p:stCondLst>
                                        </p:cTn>
                                        <p:tgtEl>
                                          <p:spTgt spid="750"/>
                                        </p:tgtEl>
                                        <p:attrNameLst>
                                          <p:attrName>style.visibility</p:attrName>
                                        </p:attrNameLst>
                                      </p:cBhvr>
                                      <p:to>
                                        <p:strVal val="visible"/>
                                      </p:to>
                                    </p:set>
                                    <p:anim calcmode="lin" valueType="num">
                                      <p:cBhvr additive="base">
                                        <p:cTn id="381" dur="500"/>
                                        <p:tgtEl>
                                          <p:spTgt spid="750"/>
                                        </p:tgtEl>
                                        <p:attrNameLst>
                                          <p:attrName>ppt_y</p:attrName>
                                        </p:attrNameLst>
                                      </p:cBhvr>
                                      <p:tavLst>
                                        <p:tav tm="0">
                                          <p:val>
                                            <p:strVal val="#ppt_y-1"/>
                                          </p:val>
                                        </p:tav>
                                        <p:tav tm="100000">
                                          <p:val>
                                            <p:strVal val="#ppt_y"/>
                                          </p:val>
                                        </p:tav>
                                      </p:tavLst>
                                    </p:anim>
                                  </p:childTnLst>
                                </p:cTn>
                              </p:par>
                              <p:par>
                                <p:cTn id="382" presetID="2" presetClass="entr" presetSubtype="1" fill="hold" nodeType="withEffect">
                                  <p:stCondLst>
                                    <p:cond delay="0"/>
                                  </p:stCondLst>
                                  <p:childTnLst>
                                    <p:set>
                                      <p:cBhvr>
                                        <p:cTn id="383" dur="1" fill="hold">
                                          <p:stCondLst>
                                            <p:cond delay="0"/>
                                          </p:stCondLst>
                                        </p:cTn>
                                        <p:tgtEl>
                                          <p:spTgt spid="751"/>
                                        </p:tgtEl>
                                        <p:attrNameLst>
                                          <p:attrName>style.visibility</p:attrName>
                                        </p:attrNameLst>
                                      </p:cBhvr>
                                      <p:to>
                                        <p:strVal val="visible"/>
                                      </p:to>
                                    </p:set>
                                    <p:anim calcmode="lin" valueType="num">
                                      <p:cBhvr additive="base">
                                        <p:cTn id="384" dur="500"/>
                                        <p:tgtEl>
                                          <p:spTgt spid="751"/>
                                        </p:tgtEl>
                                        <p:attrNameLst>
                                          <p:attrName>ppt_y</p:attrName>
                                        </p:attrNameLst>
                                      </p:cBhvr>
                                      <p:tavLst>
                                        <p:tav tm="0">
                                          <p:val>
                                            <p:strVal val="#ppt_y-1"/>
                                          </p:val>
                                        </p:tav>
                                        <p:tav tm="100000">
                                          <p:val>
                                            <p:strVal val="#ppt_y"/>
                                          </p:val>
                                        </p:tav>
                                      </p:tavLst>
                                    </p:anim>
                                  </p:childTnLst>
                                </p:cTn>
                              </p:par>
                              <p:par>
                                <p:cTn id="385" presetID="2" presetClass="entr" presetSubtype="1" fill="hold" nodeType="withEffect">
                                  <p:stCondLst>
                                    <p:cond delay="0"/>
                                  </p:stCondLst>
                                  <p:childTnLst>
                                    <p:set>
                                      <p:cBhvr>
                                        <p:cTn id="386" dur="1" fill="hold">
                                          <p:stCondLst>
                                            <p:cond delay="0"/>
                                          </p:stCondLst>
                                        </p:cTn>
                                        <p:tgtEl>
                                          <p:spTgt spid="752"/>
                                        </p:tgtEl>
                                        <p:attrNameLst>
                                          <p:attrName>style.visibility</p:attrName>
                                        </p:attrNameLst>
                                      </p:cBhvr>
                                      <p:to>
                                        <p:strVal val="visible"/>
                                      </p:to>
                                    </p:set>
                                    <p:anim calcmode="lin" valueType="num">
                                      <p:cBhvr additive="base">
                                        <p:cTn id="387" dur="500"/>
                                        <p:tgtEl>
                                          <p:spTgt spid="752"/>
                                        </p:tgtEl>
                                        <p:attrNameLst>
                                          <p:attrName>ppt_y</p:attrName>
                                        </p:attrNameLst>
                                      </p:cBhvr>
                                      <p:tavLst>
                                        <p:tav tm="0">
                                          <p:val>
                                            <p:strVal val="#ppt_y-1"/>
                                          </p:val>
                                        </p:tav>
                                        <p:tav tm="100000">
                                          <p:val>
                                            <p:strVal val="#ppt_y"/>
                                          </p:val>
                                        </p:tav>
                                      </p:tavLst>
                                    </p:anim>
                                  </p:childTnLst>
                                </p:cTn>
                              </p:par>
                              <p:par>
                                <p:cTn id="388" presetID="2" presetClass="entr" presetSubtype="1" fill="hold" nodeType="withEffect">
                                  <p:stCondLst>
                                    <p:cond delay="500"/>
                                  </p:stCondLst>
                                  <p:childTnLst>
                                    <p:set>
                                      <p:cBhvr>
                                        <p:cTn id="389" dur="1" fill="hold">
                                          <p:stCondLst>
                                            <p:cond delay="0"/>
                                          </p:stCondLst>
                                        </p:cTn>
                                        <p:tgtEl>
                                          <p:spTgt spid="753"/>
                                        </p:tgtEl>
                                        <p:attrNameLst>
                                          <p:attrName>style.visibility</p:attrName>
                                        </p:attrNameLst>
                                      </p:cBhvr>
                                      <p:to>
                                        <p:strVal val="visible"/>
                                      </p:to>
                                    </p:set>
                                    <p:anim calcmode="lin" valueType="num">
                                      <p:cBhvr additive="base">
                                        <p:cTn id="390" dur="500"/>
                                        <p:tgtEl>
                                          <p:spTgt spid="753"/>
                                        </p:tgtEl>
                                        <p:attrNameLst>
                                          <p:attrName>ppt_y</p:attrName>
                                        </p:attrNameLst>
                                      </p:cBhvr>
                                      <p:tavLst>
                                        <p:tav tm="0">
                                          <p:val>
                                            <p:strVal val="#ppt_y-1"/>
                                          </p:val>
                                        </p:tav>
                                        <p:tav tm="100000">
                                          <p:val>
                                            <p:strVal val="#ppt_y"/>
                                          </p:val>
                                        </p:tav>
                                      </p:tavLst>
                                    </p:anim>
                                  </p:childTnLst>
                                </p:cTn>
                              </p:par>
                              <p:par>
                                <p:cTn id="391" presetID="2" presetClass="entr" presetSubtype="1" fill="hold" nodeType="withEffect">
                                  <p:stCondLst>
                                    <p:cond delay="2000"/>
                                  </p:stCondLst>
                                  <p:childTnLst>
                                    <p:set>
                                      <p:cBhvr>
                                        <p:cTn id="392" dur="1" fill="hold">
                                          <p:stCondLst>
                                            <p:cond delay="0"/>
                                          </p:stCondLst>
                                        </p:cTn>
                                        <p:tgtEl>
                                          <p:spTgt spid="754"/>
                                        </p:tgtEl>
                                        <p:attrNameLst>
                                          <p:attrName>style.visibility</p:attrName>
                                        </p:attrNameLst>
                                      </p:cBhvr>
                                      <p:to>
                                        <p:strVal val="visible"/>
                                      </p:to>
                                    </p:set>
                                    <p:anim calcmode="lin" valueType="num">
                                      <p:cBhvr additive="base">
                                        <p:cTn id="393" dur="500"/>
                                        <p:tgtEl>
                                          <p:spTgt spid="754"/>
                                        </p:tgtEl>
                                        <p:attrNameLst>
                                          <p:attrName>ppt_y</p:attrName>
                                        </p:attrNameLst>
                                      </p:cBhvr>
                                      <p:tavLst>
                                        <p:tav tm="0">
                                          <p:val>
                                            <p:strVal val="#ppt_y-1"/>
                                          </p:val>
                                        </p:tav>
                                        <p:tav tm="100000">
                                          <p:val>
                                            <p:strVal val="#ppt_y"/>
                                          </p:val>
                                        </p:tav>
                                      </p:tavLst>
                                    </p:anim>
                                  </p:childTnLst>
                                </p:cTn>
                              </p:par>
                              <p:par>
                                <p:cTn id="394" presetID="2" presetClass="entr" presetSubtype="1" fill="hold" nodeType="withEffect">
                                  <p:stCondLst>
                                    <p:cond delay="1000"/>
                                  </p:stCondLst>
                                  <p:childTnLst>
                                    <p:set>
                                      <p:cBhvr>
                                        <p:cTn id="395" dur="1" fill="hold">
                                          <p:stCondLst>
                                            <p:cond delay="0"/>
                                          </p:stCondLst>
                                        </p:cTn>
                                        <p:tgtEl>
                                          <p:spTgt spid="755"/>
                                        </p:tgtEl>
                                        <p:attrNameLst>
                                          <p:attrName>style.visibility</p:attrName>
                                        </p:attrNameLst>
                                      </p:cBhvr>
                                      <p:to>
                                        <p:strVal val="visible"/>
                                      </p:to>
                                    </p:set>
                                    <p:anim calcmode="lin" valueType="num">
                                      <p:cBhvr additive="base">
                                        <p:cTn id="396" dur="500"/>
                                        <p:tgtEl>
                                          <p:spTgt spid="755"/>
                                        </p:tgtEl>
                                        <p:attrNameLst>
                                          <p:attrName>ppt_y</p:attrName>
                                        </p:attrNameLst>
                                      </p:cBhvr>
                                      <p:tavLst>
                                        <p:tav tm="0">
                                          <p:val>
                                            <p:strVal val="#ppt_y-1"/>
                                          </p:val>
                                        </p:tav>
                                        <p:tav tm="100000">
                                          <p:val>
                                            <p:strVal val="#ppt_y"/>
                                          </p:val>
                                        </p:tav>
                                      </p:tavLst>
                                    </p:anim>
                                  </p:childTnLst>
                                </p:cTn>
                              </p:par>
                              <p:par>
                                <p:cTn id="397" presetID="2" presetClass="entr" presetSubtype="1" fill="hold" nodeType="withEffect">
                                  <p:stCondLst>
                                    <p:cond delay="0"/>
                                  </p:stCondLst>
                                  <p:childTnLst>
                                    <p:set>
                                      <p:cBhvr>
                                        <p:cTn id="398" dur="1" fill="hold">
                                          <p:stCondLst>
                                            <p:cond delay="0"/>
                                          </p:stCondLst>
                                        </p:cTn>
                                        <p:tgtEl>
                                          <p:spTgt spid="756"/>
                                        </p:tgtEl>
                                        <p:attrNameLst>
                                          <p:attrName>style.visibility</p:attrName>
                                        </p:attrNameLst>
                                      </p:cBhvr>
                                      <p:to>
                                        <p:strVal val="visible"/>
                                      </p:to>
                                    </p:set>
                                    <p:anim calcmode="lin" valueType="num">
                                      <p:cBhvr additive="base">
                                        <p:cTn id="399" dur="500"/>
                                        <p:tgtEl>
                                          <p:spTgt spid="756"/>
                                        </p:tgtEl>
                                        <p:attrNameLst>
                                          <p:attrName>ppt_y</p:attrName>
                                        </p:attrNameLst>
                                      </p:cBhvr>
                                      <p:tavLst>
                                        <p:tav tm="0">
                                          <p:val>
                                            <p:strVal val="#ppt_y-1"/>
                                          </p:val>
                                        </p:tav>
                                        <p:tav tm="100000">
                                          <p:val>
                                            <p:strVal val="#ppt_y"/>
                                          </p:val>
                                        </p:tav>
                                      </p:tavLst>
                                    </p:anim>
                                  </p:childTnLst>
                                </p:cTn>
                              </p:par>
                              <p:par>
                                <p:cTn id="400" presetID="2" presetClass="entr" presetSubtype="1" fill="hold" nodeType="withEffect">
                                  <p:stCondLst>
                                    <p:cond delay="0"/>
                                  </p:stCondLst>
                                  <p:childTnLst>
                                    <p:set>
                                      <p:cBhvr>
                                        <p:cTn id="401" dur="1" fill="hold">
                                          <p:stCondLst>
                                            <p:cond delay="0"/>
                                          </p:stCondLst>
                                        </p:cTn>
                                        <p:tgtEl>
                                          <p:spTgt spid="757"/>
                                        </p:tgtEl>
                                        <p:attrNameLst>
                                          <p:attrName>style.visibility</p:attrName>
                                        </p:attrNameLst>
                                      </p:cBhvr>
                                      <p:to>
                                        <p:strVal val="visible"/>
                                      </p:to>
                                    </p:set>
                                    <p:anim calcmode="lin" valueType="num">
                                      <p:cBhvr additive="base">
                                        <p:cTn id="402" dur="500"/>
                                        <p:tgtEl>
                                          <p:spTgt spid="757"/>
                                        </p:tgtEl>
                                        <p:attrNameLst>
                                          <p:attrName>ppt_y</p:attrName>
                                        </p:attrNameLst>
                                      </p:cBhvr>
                                      <p:tavLst>
                                        <p:tav tm="0">
                                          <p:val>
                                            <p:strVal val="#ppt_y-1"/>
                                          </p:val>
                                        </p:tav>
                                        <p:tav tm="100000">
                                          <p:val>
                                            <p:strVal val="#ppt_y"/>
                                          </p:val>
                                        </p:tav>
                                      </p:tavLst>
                                    </p:anim>
                                  </p:childTnLst>
                                </p:cTn>
                              </p:par>
                              <p:par>
                                <p:cTn id="403" presetID="2" presetClass="entr" presetSubtype="1" fill="hold" nodeType="withEffect">
                                  <p:stCondLst>
                                    <p:cond delay="0"/>
                                  </p:stCondLst>
                                  <p:childTnLst>
                                    <p:set>
                                      <p:cBhvr>
                                        <p:cTn id="404" dur="1" fill="hold">
                                          <p:stCondLst>
                                            <p:cond delay="0"/>
                                          </p:stCondLst>
                                        </p:cTn>
                                        <p:tgtEl>
                                          <p:spTgt spid="758"/>
                                        </p:tgtEl>
                                        <p:attrNameLst>
                                          <p:attrName>style.visibility</p:attrName>
                                        </p:attrNameLst>
                                      </p:cBhvr>
                                      <p:to>
                                        <p:strVal val="visible"/>
                                      </p:to>
                                    </p:set>
                                    <p:anim calcmode="lin" valueType="num">
                                      <p:cBhvr additive="base">
                                        <p:cTn id="405" dur="500"/>
                                        <p:tgtEl>
                                          <p:spTgt spid="758"/>
                                        </p:tgtEl>
                                        <p:attrNameLst>
                                          <p:attrName>ppt_y</p:attrName>
                                        </p:attrNameLst>
                                      </p:cBhvr>
                                      <p:tavLst>
                                        <p:tav tm="0">
                                          <p:val>
                                            <p:strVal val="#ppt_y-1"/>
                                          </p:val>
                                        </p:tav>
                                        <p:tav tm="100000">
                                          <p:val>
                                            <p:strVal val="#ppt_y"/>
                                          </p:val>
                                        </p:tav>
                                      </p:tavLst>
                                    </p:anim>
                                  </p:childTnLst>
                                </p:cTn>
                              </p:par>
                              <p:par>
                                <p:cTn id="406" presetID="2" presetClass="entr" presetSubtype="1" fill="hold" nodeType="withEffect">
                                  <p:stCondLst>
                                    <p:cond delay="0"/>
                                  </p:stCondLst>
                                  <p:childTnLst>
                                    <p:set>
                                      <p:cBhvr>
                                        <p:cTn id="407" dur="1" fill="hold">
                                          <p:stCondLst>
                                            <p:cond delay="0"/>
                                          </p:stCondLst>
                                        </p:cTn>
                                        <p:tgtEl>
                                          <p:spTgt spid="759"/>
                                        </p:tgtEl>
                                        <p:attrNameLst>
                                          <p:attrName>style.visibility</p:attrName>
                                        </p:attrNameLst>
                                      </p:cBhvr>
                                      <p:to>
                                        <p:strVal val="visible"/>
                                      </p:to>
                                    </p:set>
                                    <p:anim calcmode="lin" valueType="num">
                                      <p:cBhvr additive="base">
                                        <p:cTn id="408" dur="500"/>
                                        <p:tgtEl>
                                          <p:spTgt spid="759"/>
                                        </p:tgtEl>
                                        <p:attrNameLst>
                                          <p:attrName>ppt_y</p:attrName>
                                        </p:attrNameLst>
                                      </p:cBhvr>
                                      <p:tavLst>
                                        <p:tav tm="0">
                                          <p:val>
                                            <p:strVal val="#ppt_y-1"/>
                                          </p:val>
                                        </p:tav>
                                        <p:tav tm="100000">
                                          <p:val>
                                            <p:strVal val="#ppt_y"/>
                                          </p:val>
                                        </p:tav>
                                      </p:tavLst>
                                    </p:anim>
                                  </p:childTnLst>
                                </p:cTn>
                              </p:par>
                              <p:par>
                                <p:cTn id="409" presetID="2" presetClass="entr" presetSubtype="1" fill="hold" nodeType="withEffect">
                                  <p:stCondLst>
                                    <p:cond delay="0"/>
                                  </p:stCondLst>
                                  <p:childTnLst>
                                    <p:set>
                                      <p:cBhvr>
                                        <p:cTn id="410" dur="1" fill="hold">
                                          <p:stCondLst>
                                            <p:cond delay="0"/>
                                          </p:stCondLst>
                                        </p:cTn>
                                        <p:tgtEl>
                                          <p:spTgt spid="760"/>
                                        </p:tgtEl>
                                        <p:attrNameLst>
                                          <p:attrName>style.visibility</p:attrName>
                                        </p:attrNameLst>
                                      </p:cBhvr>
                                      <p:to>
                                        <p:strVal val="visible"/>
                                      </p:to>
                                    </p:set>
                                    <p:anim calcmode="lin" valueType="num">
                                      <p:cBhvr additive="base">
                                        <p:cTn id="411" dur="500"/>
                                        <p:tgtEl>
                                          <p:spTgt spid="760"/>
                                        </p:tgtEl>
                                        <p:attrNameLst>
                                          <p:attrName>ppt_y</p:attrName>
                                        </p:attrNameLst>
                                      </p:cBhvr>
                                      <p:tavLst>
                                        <p:tav tm="0">
                                          <p:val>
                                            <p:strVal val="#ppt_y-1"/>
                                          </p:val>
                                        </p:tav>
                                        <p:tav tm="100000">
                                          <p:val>
                                            <p:strVal val="#ppt_y"/>
                                          </p:val>
                                        </p:tav>
                                      </p:tavLst>
                                    </p:anim>
                                  </p:childTnLst>
                                </p:cTn>
                              </p:par>
                              <p:par>
                                <p:cTn id="412" presetID="2" presetClass="entr" presetSubtype="1" fill="hold" nodeType="withEffect">
                                  <p:stCondLst>
                                    <p:cond delay="1000"/>
                                  </p:stCondLst>
                                  <p:childTnLst>
                                    <p:set>
                                      <p:cBhvr>
                                        <p:cTn id="413" dur="1" fill="hold">
                                          <p:stCondLst>
                                            <p:cond delay="0"/>
                                          </p:stCondLst>
                                        </p:cTn>
                                        <p:tgtEl>
                                          <p:spTgt spid="761"/>
                                        </p:tgtEl>
                                        <p:attrNameLst>
                                          <p:attrName>style.visibility</p:attrName>
                                        </p:attrNameLst>
                                      </p:cBhvr>
                                      <p:to>
                                        <p:strVal val="visible"/>
                                      </p:to>
                                    </p:set>
                                    <p:anim calcmode="lin" valueType="num">
                                      <p:cBhvr additive="base">
                                        <p:cTn id="414" dur="500"/>
                                        <p:tgtEl>
                                          <p:spTgt spid="761"/>
                                        </p:tgtEl>
                                        <p:attrNameLst>
                                          <p:attrName>ppt_y</p:attrName>
                                        </p:attrNameLst>
                                      </p:cBhvr>
                                      <p:tavLst>
                                        <p:tav tm="0">
                                          <p:val>
                                            <p:strVal val="#ppt_y-1"/>
                                          </p:val>
                                        </p:tav>
                                        <p:tav tm="100000">
                                          <p:val>
                                            <p:strVal val="#ppt_y"/>
                                          </p:val>
                                        </p:tav>
                                      </p:tavLst>
                                    </p:anim>
                                  </p:childTnLst>
                                </p:cTn>
                              </p:par>
                              <p:par>
                                <p:cTn id="415" presetID="2" presetClass="entr" presetSubtype="1" fill="hold" nodeType="withEffect">
                                  <p:stCondLst>
                                    <p:cond delay="1500"/>
                                  </p:stCondLst>
                                  <p:childTnLst>
                                    <p:set>
                                      <p:cBhvr>
                                        <p:cTn id="416" dur="1" fill="hold">
                                          <p:stCondLst>
                                            <p:cond delay="0"/>
                                          </p:stCondLst>
                                        </p:cTn>
                                        <p:tgtEl>
                                          <p:spTgt spid="762"/>
                                        </p:tgtEl>
                                        <p:attrNameLst>
                                          <p:attrName>style.visibility</p:attrName>
                                        </p:attrNameLst>
                                      </p:cBhvr>
                                      <p:to>
                                        <p:strVal val="visible"/>
                                      </p:to>
                                    </p:set>
                                    <p:anim calcmode="lin" valueType="num">
                                      <p:cBhvr additive="base">
                                        <p:cTn id="417" dur="500"/>
                                        <p:tgtEl>
                                          <p:spTgt spid="762"/>
                                        </p:tgtEl>
                                        <p:attrNameLst>
                                          <p:attrName>ppt_y</p:attrName>
                                        </p:attrNameLst>
                                      </p:cBhvr>
                                      <p:tavLst>
                                        <p:tav tm="0">
                                          <p:val>
                                            <p:strVal val="#ppt_y-1"/>
                                          </p:val>
                                        </p:tav>
                                        <p:tav tm="100000">
                                          <p:val>
                                            <p:strVal val="#ppt_y"/>
                                          </p:val>
                                        </p:tav>
                                      </p:tavLst>
                                    </p:anim>
                                  </p:childTnLst>
                                </p:cTn>
                              </p:par>
                              <p:par>
                                <p:cTn id="418" presetID="2" presetClass="entr" presetSubtype="1" fill="hold" nodeType="withEffect">
                                  <p:stCondLst>
                                    <p:cond delay="500"/>
                                  </p:stCondLst>
                                  <p:childTnLst>
                                    <p:set>
                                      <p:cBhvr>
                                        <p:cTn id="419" dur="1" fill="hold">
                                          <p:stCondLst>
                                            <p:cond delay="0"/>
                                          </p:stCondLst>
                                        </p:cTn>
                                        <p:tgtEl>
                                          <p:spTgt spid="763"/>
                                        </p:tgtEl>
                                        <p:attrNameLst>
                                          <p:attrName>style.visibility</p:attrName>
                                        </p:attrNameLst>
                                      </p:cBhvr>
                                      <p:to>
                                        <p:strVal val="visible"/>
                                      </p:to>
                                    </p:set>
                                    <p:anim calcmode="lin" valueType="num">
                                      <p:cBhvr additive="base">
                                        <p:cTn id="420" dur="500"/>
                                        <p:tgtEl>
                                          <p:spTgt spid="763"/>
                                        </p:tgtEl>
                                        <p:attrNameLst>
                                          <p:attrName>ppt_y</p:attrName>
                                        </p:attrNameLst>
                                      </p:cBhvr>
                                      <p:tavLst>
                                        <p:tav tm="0">
                                          <p:val>
                                            <p:strVal val="#ppt_y-1"/>
                                          </p:val>
                                        </p:tav>
                                        <p:tav tm="100000">
                                          <p:val>
                                            <p:strVal val="#ppt_y"/>
                                          </p:val>
                                        </p:tav>
                                      </p:tavLst>
                                    </p:anim>
                                  </p:childTnLst>
                                </p:cTn>
                              </p:par>
                              <p:par>
                                <p:cTn id="421" presetID="2" presetClass="entr" presetSubtype="1" fill="hold" nodeType="withEffect">
                                  <p:stCondLst>
                                    <p:cond delay="2000"/>
                                  </p:stCondLst>
                                  <p:childTnLst>
                                    <p:set>
                                      <p:cBhvr>
                                        <p:cTn id="422" dur="1" fill="hold">
                                          <p:stCondLst>
                                            <p:cond delay="0"/>
                                          </p:stCondLst>
                                        </p:cTn>
                                        <p:tgtEl>
                                          <p:spTgt spid="764"/>
                                        </p:tgtEl>
                                        <p:attrNameLst>
                                          <p:attrName>style.visibility</p:attrName>
                                        </p:attrNameLst>
                                      </p:cBhvr>
                                      <p:to>
                                        <p:strVal val="visible"/>
                                      </p:to>
                                    </p:set>
                                    <p:anim calcmode="lin" valueType="num">
                                      <p:cBhvr additive="base">
                                        <p:cTn id="423" dur="500"/>
                                        <p:tgtEl>
                                          <p:spTgt spid="764"/>
                                        </p:tgtEl>
                                        <p:attrNameLst>
                                          <p:attrName>ppt_y</p:attrName>
                                        </p:attrNameLst>
                                      </p:cBhvr>
                                      <p:tavLst>
                                        <p:tav tm="0">
                                          <p:val>
                                            <p:strVal val="#ppt_y-1"/>
                                          </p:val>
                                        </p:tav>
                                        <p:tav tm="100000">
                                          <p:val>
                                            <p:strVal val="#ppt_y"/>
                                          </p:val>
                                        </p:tav>
                                      </p:tavLst>
                                    </p:anim>
                                  </p:childTnLst>
                                </p:cTn>
                              </p:par>
                              <p:par>
                                <p:cTn id="424" presetID="2" presetClass="entr" presetSubtype="1" fill="hold" nodeType="withEffect">
                                  <p:stCondLst>
                                    <p:cond delay="1000"/>
                                  </p:stCondLst>
                                  <p:childTnLst>
                                    <p:set>
                                      <p:cBhvr>
                                        <p:cTn id="425" dur="1" fill="hold">
                                          <p:stCondLst>
                                            <p:cond delay="0"/>
                                          </p:stCondLst>
                                        </p:cTn>
                                        <p:tgtEl>
                                          <p:spTgt spid="765"/>
                                        </p:tgtEl>
                                        <p:attrNameLst>
                                          <p:attrName>style.visibility</p:attrName>
                                        </p:attrNameLst>
                                      </p:cBhvr>
                                      <p:to>
                                        <p:strVal val="visible"/>
                                      </p:to>
                                    </p:set>
                                    <p:anim calcmode="lin" valueType="num">
                                      <p:cBhvr additive="base">
                                        <p:cTn id="426" dur="500"/>
                                        <p:tgtEl>
                                          <p:spTgt spid="765"/>
                                        </p:tgtEl>
                                        <p:attrNameLst>
                                          <p:attrName>ppt_y</p:attrName>
                                        </p:attrNameLst>
                                      </p:cBhvr>
                                      <p:tavLst>
                                        <p:tav tm="0">
                                          <p:val>
                                            <p:strVal val="#ppt_y-1"/>
                                          </p:val>
                                        </p:tav>
                                        <p:tav tm="100000">
                                          <p:val>
                                            <p:strVal val="#ppt_y"/>
                                          </p:val>
                                        </p:tav>
                                      </p:tavLst>
                                    </p:anim>
                                  </p:childTnLst>
                                </p:cTn>
                              </p:par>
                              <p:par>
                                <p:cTn id="427" presetID="2" presetClass="entr" presetSubtype="1" fill="hold" nodeType="withEffect">
                                  <p:stCondLst>
                                    <p:cond delay="500"/>
                                  </p:stCondLst>
                                  <p:childTnLst>
                                    <p:set>
                                      <p:cBhvr>
                                        <p:cTn id="428" dur="1" fill="hold">
                                          <p:stCondLst>
                                            <p:cond delay="0"/>
                                          </p:stCondLst>
                                        </p:cTn>
                                        <p:tgtEl>
                                          <p:spTgt spid="766"/>
                                        </p:tgtEl>
                                        <p:attrNameLst>
                                          <p:attrName>style.visibility</p:attrName>
                                        </p:attrNameLst>
                                      </p:cBhvr>
                                      <p:to>
                                        <p:strVal val="visible"/>
                                      </p:to>
                                    </p:set>
                                    <p:anim calcmode="lin" valueType="num">
                                      <p:cBhvr additive="base">
                                        <p:cTn id="429" dur="500"/>
                                        <p:tgtEl>
                                          <p:spTgt spid="766"/>
                                        </p:tgtEl>
                                        <p:attrNameLst>
                                          <p:attrName>ppt_y</p:attrName>
                                        </p:attrNameLst>
                                      </p:cBhvr>
                                      <p:tavLst>
                                        <p:tav tm="0">
                                          <p:val>
                                            <p:strVal val="#ppt_y-1"/>
                                          </p:val>
                                        </p:tav>
                                        <p:tav tm="100000">
                                          <p:val>
                                            <p:strVal val="#ppt_y"/>
                                          </p:val>
                                        </p:tav>
                                      </p:tavLst>
                                    </p:anim>
                                  </p:childTnLst>
                                </p:cTn>
                              </p:par>
                              <p:par>
                                <p:cTn id="430" presetID="2" presetClass="entr" presetSubtype="1" fill="hold" nodeType="withEffect">
                                  <p:stCondLst>
                                    <p:cond delay="0"/>
                                  </p:stCondLst>
                                  <p:childTnLst>
                                    <p:set>
                                      <p:cBhvr>
                                        <p:cTn id="431" dur="1" fill="hold">
                                          <p:stCondLst>
                                            <p:cond delay="0"/>
                                          </p:stCondLst>
                                        </p:cTn>
                                        <p:tgtEl>
                                          <p:spTgt spid="767"/>
                                        </p:tgtEl>
                                        <p:attrNameLst>
                                          <p:attrName>style.visibility</p:attrName>
                                        </p:attrNameLst>
                                      </p:cBhvr>
                                      <p:to>
                                        <p:strVal val="visible"/>
                                      </p:to>
                                    </p:set>
                                    <p:anim calcmode="lin" valueType="num">
                                      <p:cBhvr additive="base">
                                        <p:cTn id="432" dur="500"/>
                                        <p:tgtEl>
                                          <p:spTgt spid="767"/>
                                        </p:tgtEl>
                                        <p:attrNameLst>
                                          <p:attrName>ppt_y</p:attrName>
                                        </p:attrNameLst>
                                      </p:cBhvr>
                                      <p:tavLst>
                                        <p:tav tm="0">
                                          <p:val>
                                            <p:strVal val="#ppt_y-1"/>
                                          </p:val>
                                        </p:tav>
                                        <p:tav tm="100000">
                                          <p:val>
                                            <p:strVal val="#ppt_y"/>
                                          </p:val>
                                        </p:tav>
                                      </p:tavLst>
                                    </p:anim>
                                  </p:childTnLst>
                                </p:cTn>
                              </p:par>
                              <p:par>
                                <p:cTn id="433" presetID="2" presetClass="entr" presetSubtype="1" fill="hold" nodeType="withEffect">
                                  <p:stCondLst>
                                    <p:cond delay="0"/>
                                  </p:stCondLst>
                                  <p:childTnLst>
                                    <p:set>
                                      <p:cBhvr>
                                        <p:cTn id="434" dur="1" fill="hold">
                                          <p:stCondLst>
                                            <p:cond delay="0"/>
                                          </p:stCondLst>
                                        </p:cTn>
                                        <p:tgtEl>
                                          <p:spTgt spid="768"/>
                                        </p:tgtEl>
                                        <p:attrNameLst>
                                          <p:attrName>style.visibility</p:attrName>
                                        </p:attrNameLst>
                                      </p:cBhvr>
                                      <p:to>
                                        <p:strVal val="visible"/>
                                      </p:to>
                                    </p:set>
                                    <p:anim calcmode="lin" valueType="num">
                                      <p:cBhvr additive="base">
                                        <p:cTn id="435" dur="500"/>
                                        <p:tgtEl>
                                          <p:spTgt spid="768"/>
                                        </p:tgtEl>
                                        <p:attrNameLst>
                                          <p:attrName>ppt_y</p:attrName>
                                        </p:attrNameLst>
                                      </p:cBhvr>
                                      <p:tavLst>
                                        <p:tav tm="0">
                                          <p:val>
                                            <p:strVal val="#ppt_y-1"/>
                                          </p:val>
                                        </p:tav>
                                        <p:tav tm="100000">
                                          <p:val>
                                            <p:strVal val="#ppt_y"/>
                                          </p:val>
                                        </p:tav>
                                      </p:tavLst>
                                    </p:anim>
                                  </p:childTnLst>
                                </p:cTn>
                              </p:par>
                              <p:par>
                                <p:cTn id="436" presetID="2" presetClass="entr" presetSubtype="1" fill="hold" nodeType="withEffect">
                                  <p:stCondLst>
                                    <p:cond delay="1500"/>
                                  </p:stCondLst>
                                  <p:childTnLst>
                                    <p:set>
                                      <p:cBhvr>
                                        <p:cTn id="437" dur="1" fill="hold">
                                          <p:stCondLst>
                                            <p:cond delay="0"/>
                                          </p:stCondLst>
                                        </p:cTn>
                                        <p:tgtEl>
                                          <p:spTgt spid="769"/>
                                        </p:tgtEl>
                                        <p:attrNameLst>
                                          <p:attrName>style.visibility</p:attrName>
                                        </p:attrNameLst>
                                      </p:cBhvr>
                                      <p:to>
                                        <p:strVal val="visible"/>
                                      </p:to>
                                    </p:set>
                                    <p:anim calcmode="lin" valueType="num">
                                      <p:cBhvr additive="base">
                                        <p:cTn id="438" dur="500"/>
                                        <p:tgtEl>
                                          <p:spTgt spid="769"/>
                                        </p:tgtEl>
                                        <p:attrNameLst>
                                          <p:attrName>ppt_y</p:attrName>
                                        </p:attrNameLst>
                                      </p:cBhvr>
                                      <p:tavLst>
                                        <p:tav tm="0">
                                          <p:val>
                                            <p:strVal val="#ppt_y-1"/>
                                          </p:val>
                                        </p:tav>
                                        <p:tav tm="100000">
                                          <p:val>
                                            <p:strVal val="#ppt_y"/>
                                          </p:val>
                                        </p:tav>
                                      </p:tavLst>
                                    </p:anim>
                                  </p:childTnLst>
                                </p:cTn>
                              </p:par>
                              <p:par>
                                <p:cTn id="439" presetID="2" presetClass="entr" presetSubtype="1" fill="hold" nodeType="withEffect">
                                  <p:stCondLst>
                                    <p:cond delay="0"/>
                                  </p:stCondLst>
                                  <p:childTnLst>
                                    <p:set>
                                      <p:cBhvr>
                                        <p:cTn id="440" dur="1" fill="hold">
                                          <p:stCondLst>
                                            <p:cond delay="0"/>
                                          </p:stCondLst>
                                        </p:cTn>
                                        <p:tgtEl>
                                          <p:spTgt spid="770"/>
                                        </p:tgtEl>
                                        <p:attrNameLst>
                                          <p:attrName>style.visibility</p:attrName>
                                        </p:attrNameLst>
                                      </p:cBhvr>
                                      <p:to>
                                        <p:strVal val="visible"/>
                                      </p:to>
                                    </p:set>
                                    <p:anim calcmode="lin" valueType="num">
                                      <p:cBhvr additive="base">
                                        <p:cTn id="441" dur="500"/>
                                        <p:tgtEl>
                                          <p:spTgt spid="770"/>
                                        </p:tgtEl>
                                        <p:attrNameLst>
                                          <p:attrName>ppt_y</p:attrName>
                                        </p:attrNameLst>
                                      </p:cBhvr>
                                      <p:tavLst>
                                        <p:tav tm="0">
                                          <p:val>
                                            <p:strVal val="#ppt_y-1"/>
                                          </p:val>
                                        </p:tav>
                                        <p:tav tm="100000">
                                          <p:val>
                                            <p:strVal val="#ppt_y"/>
                                          </p:val>
                                        </p:tav>
                                      </p:tavLst>
                                    </p:anim>
                                  </p:childTnLst>
                                </p:cTn>
                              </p:par>
                              <p:par>
                                <p:cTn id="442" presetID="2" presetClass="entr" presetSubtype="1" fill="hold" nodeType="withEffect">
                                  <p:stCondLst>
                                    <p:cond delay="500"/>
                                  </p:stCondLst>
                                  <p:childTnLst>
                                    <p:set>
                                      <p:cBhvr>
                                        <p:cTn id="443" dur="1" fill="hold">
                                          <p:stCondLst>
                                            <p:cond delay="0"/>
                                          </p:stCondLst>
                                        </p:cTn>
                                        <p:tgtEl>
                                          <p:spTgt spid="771"/>
                                        </p:tgtEl>
                                        <p:attrNameLst>
                                          <p:attrName>style.visibility</p:attrName>
                                        </p:attrNameLst>
                                      </p:cBhvr>
                                      <p:to>
                                        <p:strVal val="visible"/>
                                      </p:to>
                                    </p:set>
                                    <p:anim calcmode="lin" valueType="num">
                                      <p:cBhvr additive="base">
                                        <p:cTn id="444" dur="500"/>
                                        <p:tgtEl>
                                          <p:spTgt spid="771"/>
                                        </p:tgtEl>
                                        <p:attrNameLst>
                                          <p:attrName>ppt_y</p:attrName>
                                        </p:attrNameLst>
                                      </p:cBhvr>
                                      <p:tavLst>
                                        <p:tav tm="0">
                                          <p:val>
                                            <p:strVal val="#ppt_y-1"/>
                                          </p:val>
                                        </p:tav>
                                        <p:tav tm="100000">
                                          <p:val>
                                            <p:strVal val="#ppt_y"/>
                                          </p:val>
                                        </p:tav>
                                      </p:tavLst>
                                    </p:anim>
                                  </p:childTnLst>
                                </p:cTn>
                              </p:par>
                              <p:par>
                                <p:cTn id="445" presetID="2" presetClass="entr" presetSubtype="1" fill="hold" nodeType="withEffect">
                                  <p:stCondLst>
                                    <p:cond delay="0"/>
                                  </p:stCondLst>
                                  <p:childTnLst>
                                    <p:set>
                                      <p:cBhvr>
                                        <p:cTn id="446" dur="1" fill="hold">
                                          <p:stCondLst>
                                            <p:cond delay="0"/>
                                          </p:stCondLst>
                                        </p:cTn>
                                        <p:tgtEl>
                                          <p:spTgt spid="772"/>
                                        </p:tgtEl>
                                        <p:attrNameLst>
                                          <p:attrName>style.visibility</p:attrName>
                                        </p:attrNameLst>
                                      </p:cBhvr>
                                      <p:to>
                                        <p:strVal val="visible"/>
                                      </p:to>
                                    </p:set>
                                    <p:anim calcmode="lin" valueType="num">
                                      <p:cBhvr additive="base">
                                        <p:cTn id="447" dur="500"/>
                                        <p:tgtEl>
                                          <p:spTgt spid="772"/>
                                        </p:tgtEl>
                                        <p:attrNameLst>
                                          <p:attrName>ppt_y</p:attrName>
                                        </p:attrNameLst>
                                      </p:cBhvr>
                                      <p:tavLst>
                                        <p:tav tm="0">
                                          <p:val>
                                            <p:strVal val="#ppt_y-1"/>
                                          </p:val>
                                        </p:tav>
                                        <p:tav tm="100000">
                                          <p:val>
                                            <p:strVal val="#ppt_y"/>
                                          </p:val>
                                        </p:tav>
                                      </p:tavLst>
                                    </p:anim>
                                  </p:childTnLst>
                                </p:cTn>
                              </p:par>
                              <p:par>
                                <p:cTn id="448" presetID="2" presetClass="entr" presetSubtype="1" fill="hold" nodeType="withEffect">
                                  <p:stCondLst>
                                    <p:cond delay="1000"/>
                                  </p:stCondLst>
                                  <p:childTnLst>
                                    <p:set>
                                      <p:cBhvr>
                                        <p:cTn id="449" dur="1" fill="hold">
                                          <p:stCondLst>
                                            <p:cond delay="0"/>
                                          </p:stCondLst>
                                        </p:cTn>
                                        <p:tgtEl>
                                          <p:spTgt spid="773"/>
                                        </p:tgtEl>
                                        <p:attrNameLst>
                                          <p:attrName>style.visibility</p:attrName>
                                        </p:attrNameLst>
                                      </p:cBhvr>
                                      <p:to>
                                        <p:strVal val="visible"/>
                                      </p:to>
                                    </p:set>
                                    <p:anim calcmode="lin" valueType="num">
                                      <p:cBhvr additive="base">
                                        <p:cTn id="450" dur="500"/>
                                        <p:tgtEl>
                                          <p:spTgt spid="773"/>
                                        </p:tgtEl>
                                        <p:attrNameLst>
                                          <p:attrName>ppt_y</p:attrName>
                                        </p:attrNameLst>
                                      </p:cBhvr>
                                      <p:tavLst>
                                        <p:tav tm="0">
                                          <p:val>
                                            <p:strVal val="#ppt_y-1"/>
                                          </p:val>
                                        </p:tav>
                                        <p:tav tm="100000">
                                          <p:val>
                                            <p:strVal val="#ppt_y"/>
                                          </p:val>
                                        </p:tav>
                                      </p:tavLst>
                                    </p:anim>
                                  </p:childTnLst>
                                </p:cTn>
                              </p:par>
                              <p:par>
                                <p:cTn id="451" presetID="2" presetClass="entr" presetSubtype="1" fill="hold" nodeType="withEffect">
                                  <p:stCondLst>
                                    <p:cond delay="2000"/>
                                  </p:stCondLst>
                                  <p:childTnLst>
                                    <p:set>
                                      <p:cBhvr>
                                        <p:cTn id="452" dur="1" fill="hold">
                                          <p:stCondLst>
                                            <p:cond delay="0"/>
                                          </p:stCondLst>
                                        </p:cTn>
                                        <p:tgtEl>
                                          <p:spTgt spid="774"/>
                                        </p:tgtEl>
                                        <p:attrNameLst>
                                          <p:attrName>style.visibility</p:attrName>
                                        </p:attrNameLst>
                                      </p:cBhvr>
                                      <p:to>
                                        <p:strVal val="visible"/>
                                      </p:to>
                                    </p:set>
                                    <p:anim calcmode="lin" valueType="num">
                                      <p:cBhvr additive="base">
                                        <p:cTn id="453" dur="500"/>
                                        <p:tgtEl>
                                          <p:spTgt spid="774"/>
                                        </p:tgtEl>
                                        <p:attrNameLst>
                                          <p:attrName>ppt_y</p:attrName>
                                        </p:attrNameLst>
                                      </p:cBhvr>
                                      <p:tavLst>
                                        <p:tav tm="0">
                                          <p:val>
                                            <p:strVal val="#ppt_y-1"/>
                                          </p:val>
                                        </p:tav>
                                        <p:tav tm="100000">
                                          <p:val>
                                            <p:strVal val="#ppt_y"/>
                                          </p:val>
                                        </p:tav>
                                      </p:tavLst>
                                    </p:anim>
                                  </p:childTnLst>
                                </p:cTn>
                              </p:par>
                              <p:par>
                                <p:cTn id="454" presetID="2" presetClass="entr" presetSubtype="1" fill="hold" nodeType="withEffect">
                                  <p:stCondLst>
                                    <p:cond delay="500"/>
                                  </p:stCondLst>
                                  <p:childTnLst>
                                    <p:set>
                                      <p:cBhvr>
                                        <p:cTn id="455" dur="1" fill="hold">
                                          <p:stCondLst>
                                            <p:cond delay="0"/>
                                          </p:stCondLst>
                                        </p:cTn>
                                        <p:tgtEl>
                                          <p:spTgt spid="775"/>
                                        </p:tgtEl>
                                        <p:attrNameLst>
                                          <p:attrName>style.visibility</p:attrName>
                                        </p:attrNameLst>
                                      </p:cBhvr>
                                      <p:to>
                                        <p:strVal val="visible"/>
                                      </p:to>
                                    </p:set>
                                    <p:anim calcmode="lin" valueType="num">
                                      <p:cBhvr additive="base">
                                        <p:cTn id="456" dur="500"/>
                                        <p:tgtEl>
                                          <p:spTgt spid="775"/>
                                        </p:tgtEl>
                                        <p:attrNameLst>
                                          <p:attrName>ppt_y</p:attrName>
                                        </p:attrNameLst>
                                      </p:cBhvr>
                                      <p:tavLst>
                                        <p:tav tm="0">
                                          <p:val>
                                            <p:strVal val="#ppt_y-1"/>
                                          </p:val>
                                        </p:tav>
                                        <p:tav tm="100000">
                                          <p:val>
                                            <p:strVal val="#ppt_y"/>
                                          </p:val>
                                        </p:tav>
                                      </p:tavLst>
                                    </p:anim>
                                  </p:childTnLst>
                                </p:cTn>
                              </p:par>
                              <p:par>
                                <p:cTn id="457" presetID="2" presetClass="entr" presetSubtype="1" fill="hold" nodeType="withEffect">
                                  <p:stCondLst>
                                    <p:cond delay="0"/>
                                  </p:stCondLst>
                                  <p:childTnLst>
                                    <p:set>
                                      <p:cBhvr>
                                        <p:cTn id="458" dur="1" fill="hold">
                                          <p:stCondLst>
                                            <p:cond delay="0"/>
                                          </p:stCondLst>
                                        </p:cTn>
                                        <p:tgtEl>
                                          <p:spTgt spid="776"/>
                                        </p:tgtEl>
                                        <p:attrNameLst>
                                          <p:attrName>style.visibility</p:attrName>
                                        </p:attrNameLst>
                                      </p:cBhvr>
                                      <p:to>
                                        <p:strVal val="visible"/>
                                      </p:to>
                                    </p:set>
                                    <p:anim calcmode="lin" valueType="num">
                                      <p:cBhvr additive="base">
                                        <p:cTn id="459" dur="500"/>
                                        <p:tgtEl>
                                          <p:spTgt spid="776"/>
                                        </p:tgtEl>
                                        <p:attrNameLst>
                                          <p:attrName>ppt_y</p:attrName>
                                        </p:attrNameLst>
                                      </p:cBhvr>
                                      <p:tavLst>
                                        <p:tav tm="0">
                                          <p:val>
                                            <p:strVal val="#ppt_y-1"/>
                                          </p:val>
                                        </p:tav>
                                        <p:tav tm="100000">
                                          <p:val>
                                            <p:strVal val="#ppt_y"/>
                                          </p:val>
                                        </p:tav>
                                      </p:tavLst>
                                    </p:anim>
                                  </p:childTnLst>
                                </p:cTn>
                              </p:par>
                              <p:par>
                                <p:cTn id="460" presetID="2" presetClass="entr" presetSubtype="1" fill="hold" nodeType="withEffect">
                                  <p:stCondLst>
                                    <p:cond delay="1500"/>
                                  </p:stCondLst>
                                  <p:childTnLst>
                                    <p:set>
                                      <p:cBhvr>
                                        <p:cTn id="461" dur="1" fill="hold">
                                          <p:stCondLst>
                                            <p:cond delay="0"/>
                                          </p:stCondLst>
                                        </p:cTn>
                                        <p:tgtEl>
                                          <p:spTgt spid="777"/>
                                        </p:tgtEl>
                                        <p:attrNameLst>
                                          <p:attrName>style.visibility</p:attrName>
                                        </p:attrNameLst>
                                      </p:cBhvr>
                                      <p:to>
                                        <p:strVal val="visible"/>
                                      </p:to>
                                    </p:set>
                                    <p:anim calcmode="lin" valueType="num">
                                      <p:cBhvr additive="base">
                                        <p:cTn id="462" dur="500"/>
                                        <p:tgtEl>
                                          <p:spTgt spid="777"/>
                                        </p:tgtEl>
                                        <p:attrNameLst>
                                          <p:attrName>ppt_y</p:attrName>
                                        </p:attrNameLst>
                                      </p:cBhvr>
                                      <p:tavLst>
                                        <p:tav tm="0">
                                          <p:val>
                                            <p:strVal val="#ppt_y-1"/>
                                          </p:val>
                                        </p:tav>
                                        <p:tav tm="100000">
                                          <p:val>
                                            <p:strVal val="#ppt_y"/>
                                          </p:val>
                                        </p:tav>
                                      </p:tavLst>
                                    </p:anim>
                                  </p:childTnLst>
                                </p:cTn>
                              </p:par>
                              <p:par>
                                <p:cTn id="463" presetID="2" presetClass="entr" presetSubtype="1" fill="hold" nodeType="withEffect">
                                  <p:stCondLst>
                                    <p:cond delay="0"/>
                                  </p:stCondLst>
                                  <p:childTnLst>
                                    <p:set>
                                      <p:cBhvr>
                                        <p:cTn id="464" dur="1" fill="hold">
                                          <p:stCondLst>
                                            <p:cond delay="0"/>
                                          </p:stCondLst>
                                        </p:cTn>
                                        <p:tgtEl>
                                          <p:spTgt spid="778"/>
                                        </p:tgtEl>
                                        <p:attrNameLst>
                                          <p:attrName>style.visibility</p:attrName>
                                        </p:attrNameLst>
                                      </p:cBhvr>
                                      <p:to>
                                        <p:strVal val="visible"/>
                                      </p:to>
                                    </p:set>
                                    <p:anim calcmode="lin" valueType="num">
                                      <p:cBhvr additive="base">
                                        <p:cTn id="465" dur="500"/>
                                        <p:tgtEl>
                                          <p:spTgt spid="778"/>
                                        </p:tgtEl>
                                        <p:attrNameLst>
                                          <p:attrName>ppt_y</p:attrName>
                                        </p:attrNameLst>
                                      </p:cBhvr>
                                      <p:tavLst>
                                        <p:tav tm="0">
                                          <p:val>
                                            <p:strVal val="#ppt_y-1"/>
                                          </p:val>
                                        </p:tav>
                                        <p:tav tm="100000">
                                          <p:val>
                                            <p:strVal val="#ppt_y"/>
                                          </p:val>
                                        </p:tav>
                                      </p:tavLst>
                                    </p:anim>
                                  </p:childTnLst>
                                </p:cTn>
                              </p:par>
                              <p:par>
                                <p:cTn id="466" presetID="2" presetClass="entr" presetSubtype="1" fill="hold" nodeType="withEffect">
                                  <p:stCondLst>
                                    <p:cond delay="500"/>
                                  </p:stCondLst>
                                  <p:childTnLst>
                                    <p:set>
                                      <p:cBhvr>
                                        <p:cTn id="467" dur="1" fill="hold">
                                          <p:stCondLst>
                                            <p:cond delay="0"/>
                                          </p:stCondLst>
                                        </p:cTn>
                                        <p:tgtEl>
                                          <p:spTgt spid="779"/>
                                        </p:tgtEl>
                                        <p:attrNameLst>
                                          <p:attrName>style.visibility</p:attrName>
                                        </p:attrNameLst>
                                      </p:cBhvr>
                                      <p:to>
                                        <p:strVal val="visible"/>
                                      </p:to>
                                    </p:set>
                                    <p:anim calcmode="lin" valueType="num">
                                      <p:cBhvr additive="base">
                                        <p:cTn id="468" dur="500"/>
                                        <p:tgtEl>
                                          <p:spTgt spid="779"/>
                                        </p:tgtEl>
                                        <p:attrNameLst>
                                          <p:attrName>ppt_y</p:attrName>
                                        </p:attrNameLst>
                                      </p:cBhvr>
                                      <p:tavLst>
                                        <p:tav tm="0">
                                          <p:val>
                                            <p:strVal val="#ppt_y-1"/>
                                          </p:val>
                                        </p:tav>
                                        <p:tav tm="100000">
                                          <p:val>
                                            <p:strVal val="#ppt_y"/>
                                          </p:val>
                                        </p:tav>
                                      </p:tavLst>
                                    </p:anim>
                                  </p:childTnLst>
                                </p:cTn>
                              </p:par>
                              <p:par>
                                <p:cTn id="469" presetID="2" presetClass="entr" presetSubtype="1" fill="hold" nodeType="withEffect">
                                  <p:stCondLst>
                                    <p:cond delay="0"/>
                                  </p:stCondLst>
                                  <p:childTnLst>
                                    <p:set>
                                      <p:cBhvr>
                                        <p:cTn id="470" dur="1" fill="hold">
                                          <p:stCondLst>
                                            <p:cond delay="0"/>
                                          </p:stCondLst>
                                        </p:cTn>
                                        <p:tgtEl>
                                          <p:spTgt spid="780"/>
                                        </p:tgtEl>
                                        <p:attrNameLst>
                                          <p:attrName>style.visibility</p:attrName>
                                        </p:attrNameLst>
                                      </p:cBhvr>
                                      <p:to>
                                        <p:strVal val="visible"/>
                                      </p:to>
                                    </p:set>
                                    <p:anim calcmode="lin" valueType="num">
                                      <p:cBhvr additive="base">
                                        <p:cTn id="471" dur="500"/>
                                        <p:tgtEl>
                                          <p:spTgt spid="780"/>
                                        </p:tgtEl>
                                        <p:attrNameLst>
                                          <p:attrName>ppt_y</p:attrName>
                                        </p:attrNameLst>
                                      </p:cBhvr>
                                      <p:tavLst>
                                        <p:tav tm="0">
                                          <p:val>
                                            <p:strVal val="#ppt_y-1"/>
                                          </p:val>
                                        </p:tav>
                                        <p:tav tm="100000">
                                          <p:val>
                                            <p:strVal val="#ppt_y"/>
                                          </p:val>
                                        </p:tav>
                                      </p:tavLst>
                                    </p:anim>
                                  </p:childTnLst>
                                </p:cTn>
                              </p:par>
                              <p:par>
                                <p:cTn id="472" presetID="2" presetClass="entr" presetSubtype="1" fill="hold" nodeType="withEffect">
                                  <p:stCondLst>
                                    <p:cond delay="500"/>
                                  </p:stCondLst>
                                  <p:childTnLst>
                                    <p:set>
                                      <p:cBhvr>
                                        <p:cTn id="473" dur="1" fill="hold">
                                          <p:stCondLst>
                                            <p:cond delay="0"/>
                                          </p:stCondLst>
                                        </p:cTn>
                                        <p:tgtEl>
                                          <p:spTgt spid="781"/>
                                        </p:tgtEl>
                                        <p:attrNameLst>
                                          <p:attrName>style.visibility</p:attrName>
                                        </p:attrNameLst>
                                      </p:cBhvr>
                                      <p:to>
                                        <p:strVal val="visible"/>
                                      </p:to>
                                    </p:set>
                                    <p:anim calcmode="lin" valueType="num">
                                      <p:cBhvr additive="base">
                                        <p:cTn id="474" dur="500"/>
                                        <p:tgtEl>
                                          <p:spTgt spid="781"/>
                                        </p:tgtEl>
                                        <p:attrNameLst>
                                          <p:attrName>ppt_y</p:attrName>
                                        </p:attrNameLst>
                                      </p:cBhvr>
                                      <p:tavLst>
                                        <p:tav tm="0">
                                          <p:val>
                                            <p:strVal val="#ppt_y-1"/>
                                          </p:val>
                                        </p:tav>
                                        <p:tav tm="100000">
                                          <p:val>
                                            <p:strVal val="#ppt_y"/>
                                          </p:val>
                                        </p:tav>
                                      </p:tavLst>
                                    </p:anim>
                                  </p:childTnLst>
                                </p:cTn>
                              </p:par>
                              <p:par>
                                <p:cTn id="475" presetID="2" presetClass="entr" presetSubtype="1" fill="hold" nodeType="withEffect">
                                  <p:stCondLst>
                                    <p:cond delay="1000"/>
                                  </p:stCondLst>
                                  <p:childTnLst>
                                    <p:set>
                                      <p:cBhvr>
                                        <p:cTn id="476" dur="1" fill="hold">
                                          <p:stCondLst>
                                            <p:cond delay="0"/>
                                          </p:stCondLst>
                                        </p:cTn>
                                        <p:tgtEl>
                                          <p:spTgt spid="782"/>
                                        </p:tgtEl>
                                        <p:attrNameLst>
                                          <p:attrName>style.visibility</p:attrName>
                                        </p:attrNameLst>
                                      </p:cBhvr>
                                      <p:to>
                                        <p:strVal val="visible"/>
                                      </p:to>
                                    </p:set>
                                    <p:anim calcmode="lin" valueType="num">
                                      <p:cBhvr additive="base">
                                        <p:cTn id="477" dur="500"/>
                                        <p:tgtEl>
                                          <p:spTgt spid="782"/>
                                        </p:tgtEl>
                                        <p:attrNameLst>
                                          <p:attrName>ppt_y</p:attrName>
                                        </p:attrNameLst>
                                      </p:cBhvr>
                                      <p:tavLst>
                                        <p:tav tm="0">
                                          <p:val>
                                            <p:strVal val="#ppt_y-1"/>
                                          </p:val>
                                        </p:tav>
                                        <p:tav tm="100000">
                                          <p:val>
                                            <p:strVal val="#ppt_y"/>
                                          </p:val>
                                        </p:tav>
                                      </p:tavLst>
                                    </p:anim>
                                  </p:childTnLst>
                                </p:cTn>
                              </p:par>
                              <p:par>
                                <p:cTn id="478" presetID="2" presetClass="entr" presetSubtype="1" fill="hold" nodeType="withEffect">
                                  <p:stCondLst>
                                    <p:cond delay="0"/>
                                  </p:stCondLst>
                                  <p:childTnLst>
                                    <p:set>
                                      <p:cBhvr>
                                        <p:cTn id="479" dur="1" fill="hold">
                                          <p:stCondLst>
                                            <p:cond delay="0"/>
                                          </p:stCondLst>
                                        </p:cTn>
                                        <p:tgtEl>
                                          <p:spTgt spid="783"/>
                                        </p:tgtEl>
                                        <p:attrNameLst>
                                          <p:attrName>style.visibility</p:attrName>
                                        </p:attrNameLst>
                                      </p:cBhvr>
                                      <p:to>
                                        <p:strVal val="visible"/>
                                      </p:to>
                                    </p:set>
                                    <p:anim calcmode="lin" valueType="num">
                                      <p:cBhvr additive="base">
                                        <p:cTn id="480" dur="500"/>
                                        <p:tgtEl>
                                          <p:spTgt spid="783"/>
                                        </p:tgtEl>
                                        <p:attrNameLst>
                                          <p:attrName>ppt_y</p:attrName>
                                        </p:attrNameLst>
                                      </p:cBhvr>
                                      <p:tavLst>
                                        <p:tav tm="0">
                                          <p:val>
                                            <p:strVal val="#ppt_y-1"/>
                                          </p:val>
                                        </p:tav>
                                        <p:tav tm="100000">
                                          <p:val>
                                            <p:strVal val="#ppt_y"/>
                                          </p:val>
                                        </p:tav>
                                      </p:tavLst>
                                    </p:anim>
                                  </p:childTnLst>
                                </p:cTn>
                              </p:par>
                              <p:par>
                                <p:cTn id="481" presetID="2" presetClass="entr" presetSubtype="1" fill="hold" nodeType="withEffect">
                                  <p:stCondLst>
                                    <p:cond delay="500"/>
                                  </p:stCondLst>
                                  <p:childTnLst>
                                    <p:set>
                                      <p:cBhvr>
                                        <p:cTn id="482" dur="1" fill="hold">
                                          <p:stCondLst>
                                            <p:cond delay="0"/>
                                          </p:stCondLst>
                                        </p:cTn>
                                        <p:tgtEl>
                                          <p:spTgt spid="784"/>
                                        </p:tgtEl>
                                        <p:attrNameLst>
                                          <p:attrName>style.visibility</p:attrName>
                                        </p:attrNameLst>
                                      </p:cBhvr>
                                      <p:to>
                                        <p:strVal val="visible"/>
                                      </p:to>
                                    </p:set>
                                    <p:anim calcmode="lin" valueType="num">
                                      <p:cBhvr additive="base">
                                        <p:cTn id="483" dur="500"/>
                                        <p:tgtEl>
                                          <p:spTgt spid="784"/>
                                        </p:tgtEl>
                                        <p:attrNameLst>
                                          <p:attrName>ppt_y</p:attrName>
                                        </p:attrNameLst>
                                      </p:cBhvr>
                                      <p:tavLst>
                                        <p:tav tm="0">
                                          <p:val>
                                            <p:strVal val="#ppt_y-1"/>
                                          </p:val>
                                        </p:tav>
                                        <p:tav tm="100000">
                                          <p:val>
                                            <p:strVal val="#ppt_y"/>
                                          </p:val>
                                        </p:tav>
                                      </p:tavLst>
                                    </p:anim>
                                  </p:childTnLst>
                                </p:cTn>
                              </p:par>
                              <p:par>
                                <p:cTn id="484" presetID="2" presetClass="entr" presetSubtype="1" fill="hold" nodeType="withEffect">
                                  <p:stCondLst>
                                    <p:cond delay="2000"/>
                                  </p:stCondLst>
                                  <p:childTnLst>
                                    <p:set>
                                      <p:cBhvr>
                                        <p:cTn id="485" dur="1" fill="hold">
                                          <p:stCondLst>
                                            <p:cond delay="0"/>
                                          </p:stCondLst>
                                        </p:cTn>
                                        <p:tgtEl>
                                          <p:spTgt spid="785"/>
                                        </p:tgtEl>
                                        <p:attrNameLst>
                                          <p:attrName>style.visibility</p:attrName>
                                        </p:attrNameLst>
                                      </p:cBhvr>
                                      <p:to>
                                        <p:strVal val="visible"/>
                                      </p:to>
                                    </p:set>
                                    <p:anim calcmode="lin" valueType="num">
                                      <p:cBhvr additive="base">
                                        <p:cTn id="486" dur="500"/>
                                        <p:tgtEl>
                                          <p:spTgt spid="785"/>
                                        </p:tgtEl>
                                        <p:attrNameLst>
                                          <p:attrName>ppt_y</p:attrName>
                                        </p:attrNameLst>
                                      </p:cBhvr>
                                      <p:tavLst>
                                        <p:tav tm="0">
                                          <p:val>
                                            <p:strVal val="#ppt_y-1"/>
                                          </p:val>
                                        </p:tav>
                                        <p:tav tm="100000">
                                          <p:val>
                                            <p:strVal val="#ppt_y"/>
                                          </p:val>
                                        </p:tav>
                                      </p:tavLst>
                                    </p:anim>
                                  </p:childTnLst>
                                </p:cTn>
                              </p:par>
                              <p:par>
                                <p:cTn id="487" presetID="2" presetClass="entr" presetSubtype="1" fill="hold" nodeType="withEffect">
                                  <p:stCondLst>
                                    <p:cond delay="1000"/>
                                  </p:stCondLst>
                                  <p:childTnLst>
                                    <p:set>
                                      <p:cBhvr>
                                        <p:cTn id="488" dur="1" fill="hold">
                                          <p:stCondLst>
                                            <p:cond delay="0"/>
                                          </p:stCondLst>
                                        </p:cTn>
                                        <p:tgtEl>
                                          <p:spTgt spid="786"/>
                                        </p:tgtEl>
                                        <p:attrNameLst>
                                          <p:attrName>style.visibility</p:attrName>
                                        </p:attrNameLst>
                                      </p:cBhvr>
                                      <p:to>
                                        <p:strVal val="visible"/>
                                      </p:to>
                                    </p:set>
                                    <p:anim calcmode="lin" valueType="num">
                                      <p:cBhvr additive="base">
                                        <p:cTn id="489" dur="500"/>
                                        <p:tgtEl>
                                          <p:spTgt spid="786"/>
                                        </p:tgtEl>
                                        <p:attrNameLst>
                                          <p:attrName>ppt_y</p:attrName>
                                        </p:attrNameLst>
                                      </p:cBhvr>
                                      <p:tavLst>
                                        <p:tav tm="0">
                                          <p:val>
                                            <p:strVal val="#ppt_y-1"/>
                                          </p:val>
                                        </p:tav>
                                        <p:tav tm="100000">
                                          <p:val>
                                            <p:strVal val="#ppt_y"/>
                                          </p:val>
                                        </p:tav>
                                      </p:tavLst>
                                    </p:anim>
                                  </p:childTnLst>
                                </p:cTn>
                              </p:par>
                              <p:par>
                                <p:cTn id="490" presetID="2" presetClass="entr" presetSubtype="1" fill="hold" nodeType="withEffect">
                                  <p:stCondLst>
                                    <p:cond delay="0"/>
                                  </p:stCondLst>
                                  <p:childTnLst>
                                    <p:set>
                                      <p:cBhvr>
                                        <p:cTn id="491" dur="1" fill="hold">
                                          <p:stCondLst>
                                            <p:cond delay="0"/>
                                          </p:stCondLst>
                                        </p:cTn>
                                        <p:tgtEl>
                                          <p:spTgt spid="787"/>
                                        </p:tgtEl>
                                        <p:attrNameLst>
                                          <p:attrName>style.visibility</p:attrName>
                                        </p:attrNameLst>
                                      </p:cBhvr>
                                      <p:to>
                                        <p:strVal val="visible"/>
                                      </p:to>
                                    </p:set>
                                    <p:anim calcmode="lin" valueType="num">
                                      <p:cBhvr additive="base">
                                        <p:cTn id="492" dur="500"/>
                                        <p:tgtEl>
                                          <p:spTgt spid="787"/>
                                        </p:tgtEl>
                                        <p:attrNameLst>
                                          <p:attrName>ppt_y</p:attrName>
                                        </p:attrNameLst>
                                      </p:cBhvr>
                                      <p:tavLst>
                                        <p:tav tm="0">
                                          <p:val>
                                            <p:strVal val="#ppt_y-1"/>
                                          </p:val>
                                        </p:tav>
                                        <p:tav tm="100000">
                                          <p:val>
                                            <p:strVal val="#ppt_y"/>
                                          </p:val>
                                        </p:tav>
                                      </p:tavLst>
                                    </p:anim>
                                  </p:childTnLst>
                                </p:cTn>
                              </p:par>
                              <p:par>
                                <p:cTn id="493" presetID="2" presetClass="entr" presetSubtype="1" fill="hold" nodeType="withEffect">
                                  <p:stCondLst>
                                    <p:cond delay="0"/>
                                  </p:stCondLst>
                                  <p:childTnLst>
                                    <p:set>
                                      <p:cBhvr>
                                        <p:cTn id="494" dur="1" fill="hold">
                                          <p:stCondLst>
                                            <p:cond delay="0"/>
                                          </p:stCondLst>
                                        </p:cTn>
                                        <p:tgtEl>
                                          <p:spTgt spid="788"/>
                                        </p:tgtEl>
                                        <p:attrNameLst>
                                          <p:attrName>style.visibility</p:attrName>
                                        </p:attrNameLst>
                                      </p:cBhvr>
                                      <p:to>
                                        <p:strVal val="visible"/>
                                      </p:to>
                                    </p:set>
                                    <p:anim calcmode="lin" valueType="num">
                                      <p:cBhvr additive="base">
                                        <p:cTn id="495" dur="500"/>
                                        <p:tgtEl>
                                          <p:spTgt spid="788"/>
                                        </p:tgtEl>
                                        <p:attrNameLst>
                                          <p:attrName>ppt_y</p:attrName>
                                        </p:attrNameLst>
                                      </p:cBhvr>
                                      <p:tavLst>
                                        <p:tav tm="0">
                                          <p:val>
                                            <p:strVal val="#ppt_y-1"/>
                                          </p:val>
                                        </p:tav>
                                        <p:tav tm="100000">
                                          <p:val>
                                            <p:strVal val="#ppt_y"/>
                                          </p:val>
                                        </p:tav>
                                      </p:tavLst>
                                    </p:anim>
                                  </p:childTnLst>
                                </p:cTn>
                              </p:par>
                              <p:par>
                                <p:cTn id="496" presetID="2" presetClass="entr" presetSubtype="1" fill="hold" nodeType="withEffect">
                                  <p:stCondLst>
                                    <p:cond delay="1000"/>
                                  </p:stCondLst>
                                  <p:childTnLst>
                                    <p:set>
                                      <p:cBhvr>
                                        <p:cTn id="497" dur="1" fill="hold">
                                          <p:stCondLst>
                                            <p:cond delay="0"/>
                                          </p:stCondLst>
                                        </p:cTn>
                                        <p:tgtEl>
                                          <p:spTgt spid="789"/>
                                        </p:tgtEl>
                                        <p:attrNameLst>
                                          <p:attrName>style.visibility</p:attrName>
                                        </p:attrNameLst>
                                      </p:cBhvr>
                                      <p:to>
                                        <p:strVal val="visible"/>
                                      </p:to>
                                    </p:set>
                                    <p:anim calcmode="lin" valueType="num">
                                      <p:cBhvr additive="base">
                                        <p:cTn id="498" dur="500"/>
                                        <p:tgtEl>
                                          <p:spTgt spid="789"/>
                                        </p:tgtEl>
                                        <p:attrNameLst>
                                          <p:attrName>ppt_y</p:attrName>
                                        </p:attrNameLst>
                                      </p:cBhvr>
                                      <p:tavLst>
                                        <p:tav tm="0">
                                          <p:val>
                                            <p:strVal val="#ppt_y-1"/>
                                          </p:val>
                                        </p:tav>
                                        <p:tav tm="100000">
                                          <p:val>
                                            <p:strVal val="#ppt_y"/>
                                          </p:val>
                                        </p:tav>
                                      </p:tavLst>
                                    </p:anim>
                                  </p:childTnLst>
                                </p:cTn>
                              </p:par>
                              <p:par>
                                <p:cTn id="499" presetID="2" presetClass="entr" presetSubtype="1" fill="hold" nodeType="withEffect">
                                  <p:stCondLst>
                                    <p:cond delay="0"/>
                                  </p:stCondLst>
                                  <p:childTnLst>
                                    <p:set>
                                      <p:cBhvr>
                                        <p:cTn id="500" dur="1" fill="hold">
                                          <p:stCondLst>
                                            <p:cond delay="0"/>
                                          </p:stCondLst>
                                        </p:cTn>
                                        <p:tgtEl>
                                          <p:spTgt spid="790"/>
                                        </p:tgtEl>
                                        <p:attrNameLst>
                                          <p:attrName>style.visibility</p:attrName>
                                        </p:attrNameLst>
                                      </p:cBhvr>
                                      <p:to>
                                        <p:strVal val="visible"/>
                                      </p:to>
                                    </p:set>
                                    <p:anim calcmode="lin" valueType="num">
                                      <p:cBhvr additive="base">
                                        <p:cTn id="501" dur="500"/>
                                        <p:tgtEl>
                                          <p:spTgt spid="790"/>
                                        </p:tgtEl>
                                        <p:attrNameLst>
                                          <p:attrName>ppt_y</p:attrName>
                                        </p:attrNameLst>
                                      </p:cBhvr>
                                      <p:tavLst>
                                        <p:tav tm="0">
                                          <p:val>
                                            <p:strVal val="#ppt_y-1"/>
                                          </p:val>
                                        </p:tav>
                                        <p:tav tm="100000">
                                          <p:val>
                                            <p:strVal val="#ppt_y"/>
                                          </p:val>
                                        </p:tav>
                                      </p:tavLst>
                                    </p:anim>
                                  </p:childTnLst>
                                </p:cTn>
                              </p:par>
                              <p:par>
                                <p:cTn id="502" presetID="2" presetClass="entr" presetSubtype="1" fill="hold" nodeType="withEffect">
                                  <p:stCondLst>
                                    <p:cond delay="0"/>
                                  </p:stCondLst>
                                  <p:childTnLst>
                                    <p:set>
                                      <p:cBhvr>
                                        <p:cTn id="503" dur="1" fill="hold">
                                          <p:stCondLst>
                                            <p:cond delay="0"/>
                                          </p:stCondLst>
                                        </p:cTn>
                                        <p:tgtEl>
                                          <p:spTgt spid="791"/>
                                        </p:tgtEl>
                                        <p:attrNameLst>
                                          <p:attrName>style.visibility</p:attrName>
                                        </p:attrNameLst>
                                      </p:cBhvr>
                                      <p:to>
                                        <p:strVal val="visible"/>
                                      </p:to>
                                    </p:set>
                                    <p:anim calcmode="lin" valueType="num">
                                      <p:cBhvr additive="base">
                                        <p:cTn id="504" dur="500"/>
                                        <p:tgtEl>
                                          <p:spTgt spid="791"/>
                                        </p:tgtEl>
                                        <p:attrNameLst>
                                          <p:attrName>ppt_y</p:attrName>
                                        </p:attrNameLst>
                                      </p:cBhvr>
                                      <p:tavLst>
                                        <p:tav tm="0">
                                          <p:val>
                                            <p:strVal val="#ppt_y-1"/>
                                          </p:val>
                                        </p:tav>
                                        <p:tav tm="100000">
                                          <p:val>
                                            <p:strVal val="#ppt_y"/>
                                          </p:val>
                                        </p:tav>
                                      </p:tavLst>
                                    </p:anim>
                                  </p:childTnLst>
                                </p:cTn>
                              </p:par>
                              <p:par>
                                <p:cTn id="505" presetID="2" presetClass="entr" presetSubtype="1" fill="hold" nodeType="withEffect">
                                  <p:stCondLst>
                                    <p:cond delay="1500"/>
                                  </p:stCondLst>
                                  <p:childTnLst>
                                    <p:set>
                                      <p:cBhvr>
                                        <p:cTn id="506" dur="1" fill="hold">
                                          <p:stCondLst>
                                            <p:cond delay="0"/>
                                          </p:stCondLst>
                                        </p:cTn>
                                        <p:tgtEl>
                                          <p:spTgt spid="792"/>
                                        </p:tgtEl>
                                        <p:attrNameLst>
                                          <p:attrName>style.visibility</p:attrName>
                                        </p:attrNameLst>
                                      </p:cBhvr>
                                      <p:to>
                                        <p:strVal val="visible"/>
                                      </p:to>
                                    </p:set>
                                    <p:anim calcmode="lin" valueType="num">
                                      <p:cBhvr additive="base">
                                        <p:cTn id="507" dur="500"/>
                                        <p:tgtEl>
                                          <p:spTgt spid="792"/>
                                        </p:tgtEl>
                                        <p:attrNameLst>
                                          <p:attrName>ppt_y</p:attrName>
                                        </p:attrNameLst>
                                      </p:cBhvr>
                                      <p:tavLst>
                                        <p:tav tm="0">
                                          <p:val>
                                            <p:strVal val="#ppt_y-1"/>
                                          </p:val>
                                        </p:tav>
                                        <p:tav tm="100000">
                                          <p:val>
                                            <p:strVal val="#ppt_y"/>
                                          </p:val>
                                        </p:tav>
                                      </p:tavLst>
                                    </p:anim>
                                  </p:childTnLst>
                                </p:cTn>
                              </p:par>
                              <p:par>
                                <p:cTn id="508" presetID="2" presetClass="entr" presetSubtype="1" fill="hold" nodeType="withEffect">
                                  <p:stCondLst>
                                    <p:cond delay="0"/>
                                  </p:stCondLst>
                                  <p:childTnLst>
                                    <p:set>
                                      <p:cBhvr>
                                        <p:cTn id="509" dur="1" fill="hold">
                                          <p:stCondLst>
                                            <p:cond delay="0"/>
                                          </p:stCondLst>
                                        </p:cTn>
                                        <p:tgtEl>
                                          <p:spTgt spid="793"/>
                                        </p:tgtEl>
                                        <p:attrNameLst>
                                          <p:attrName>style.visibility</p:attrName>
                                        </p:attrNameLst>
                                      </p:cBhvr>
                                      <p:to>
                                        <p:strVal val="visible"/>
                                      </p:to>
                                    </p:set>
                                    <p:anim calcmode="lin" valueType="num">
                                      <p:cBhvr additive="base">
                                        <p:cTn id="510" dur="500"/>
                                        <p:tgtEl>
                                          <p:spTgt spid="793"/>
                                        </p:tgtEl>
                                        <p:attrNameLst>
                                          <p:attrName>ppt_y</p:attrName>
                                        </p:attrNameLst>
                                      </p:cBhvr>
                                      <p:tavLst>
                                        <p:tav tm="0">
                                          <p:val>
                                            <p:strVal val="#ppt_y-1"/>
                                          </p:val>
                                        </p:tav>
                                        <p:tav tm="100000">
                                          <p:val>
                                            <p:strVal val="#ppt_y"/>
                                          </p:val>
                                        </p:tav>
                                      </p:tavLst>
                                    </p:anim>
                                  </p:childTnLst>
                                </p:cTn>
                              </p:par>
                              <p:par>
                                <p:cTn id="511" presetID="2" presetClass="entr" presetSubtype="1" fill="hold" nodeType="withEffect">
                                  <p:stCondLst>
                                    <p:cond delay="500"/>
                                  </p:stCondLst>
                                  <p:childTnLst>
                                    <p:set>
                                      <p:cBhvr>
                                        <p:cTn id="512" dur="1" fill="hold">
                                          <p:stCondLst>
                                            <p:cond delay="0"/>
                                          </p:stCondLst>
                                        </p:cTn>
                                        <p:tgtEl>
                                          <p:spTgt spid="794"/>
                                        </p:tgtEl>
                                        <p:attrNameLst>
                                          <p:attrName>style.visibility</p:attrName>
                                        </p:attrNameLst>
                                      </p:cBhvr>
                                      <p:to>
                                        <p:strVal val="visible"/>
                                      </p:to>
                                    </p:set>
                                    <p:anim calcmode="lin" valueType="num">
                                      <p:cBhvr additive="base">
                                        <p:cTn id="513" dur="500"/>
                                        <p:tgtEl>
                                          <p:spTgt spid="794"/>
                                        </p:tgtEl>
                                        <p:attrNameLst>
                                          <p:attrName>ppt_y</p:attrName>
                                        </p:attrNameLst>
                                      </p:cBhvr>
                                      <p:tavLst>
                                        <p:tav tm="0">
                                          <p:val>
                                            <p:strVal val="#ppt_y-1"/>
                                          </p:val>
                                        </p:tav>
                                        <p:tav tm="100000">
                                          <p:val>
                                            <p:strVal val="#ppt_y"/>
                                          </p:val>
                                        </p:tav>
                                      </p:tavLst>
                                    </p:anim>
                                  </p:childTnLst>
                                </p:cTn>
                              </p:par>
                              <p:par>
                                <p:cTn id="514" presetID="2" presetClass="entr" presetSubtype="1" fill="hold" nodeType="withEffect">
                                  <p:stCondLst>
                                    <p:cond delay="1000"/>
                                  </p:stCondLst>
                                  <p:childTnLst>
                                    <p:set>
                                      <p:cBhvr>
                                        <p:cTn id="515" dur="1" fill="hold">
                                          <p:stCondLst>
                                            <p:cond delay="0"/>
                                          </p:stCondLst>
                                        </p:cTn>
                                        <p:tgtEl>
                                          <p:spTgt spid="795"/>
                                        </p:tgtEl>
                                        <p:attrNameLst>
                                          <p:attrName>style.visibility</p:attrName>
                                        </p:attrNameLst>
                                      </p:cBhvr>
                                      <p:to>
                                        <p:strVal val="visible"/>
                                      </p:to>
                                    </p:set>
                                    <p:anim calcmode="lin" valueType="num">
                                      <p:cBhvr additive="base">
                                        <p:cTn id="516" dur="500"/>
                                        <p:tgtEl>
                                          <p:spTgt spid="795"/>
                                        </p:tgtEl>
                                        <p:attrNameLst>
                                          <p:attrName>ppt_y</p:attrName>
                                        </p:attrNameLst>
                                      </p:cBhvr>
                                      <p:tavLst>
                                        <p:tav tm="0">
                                          <p:val>
                                            <p:strVal val="#ppt_y-1"/>
                                          </p:val>
                                        </p:tav>
                                        <p:tav tm="100000">
                                          <p:val>
                                            <p:strVal val="#ppt_y"/>
                                          </p:val>
                                        </p:tav>
                                      </p:tavLst>
                                    </p:anim>
                                  </p:childTnLst>
                                </p:cTn>
                              </p:par>
                              <p:par>
                                <p:cTn id="517" presetID="2" presetClass="entr" presetSubtype="1" fill="hold" nodeType="withEffect">
                                  <p:stCondLst>
                                    <p:cond delay="2000"/>
                                  </p:stCondLst>
                                  <p:childTnLst>
                                    <p:set>
                                      <p:cBhvr>
                                        <p:cTn id="518" dur="1" fill="hold">
                                          <p:stCondLst>
                                            <p:cond delay="0"/>
                                          </p:stCondLst>
                                        </p:cTn>
                                        <p:tgtEl>
                                          <p:spTgt spid="796"/>
                                        </p:tgtEl>
                                        <p:attrNameLst>
                                          <p:attrName>style.visibility</p:attrName>
                                        </p:attrNameLst>
                                      </p:cBhvr>
                                      <p:to>
                                        <p:strVal val="visible"/>
                                      </p:to>
                                    </p:set>
                                    <p:anim calcmode="lin" valueType="num">
                                      <p:cBhvr additive="base">
                                        <p:cTn id="519" dur="500"/>
                                        <p:tgtEl>
                                          <p:spTgt spid="796"/>
                                        </p:tgtEl>
                                        <p:attrNameLst>
                                          <p:attrName>ppt_y</p:attrName>
                                        </p:attrNameLst>
                                      </p:cBhvr>
                                      <p:tavLst>
                                        <p:tav tm="0">
                                          <p:val>
                                            <p:strVal val="#ppt_y-1"/>
                                          </p:val>
                                        </p:tav>
                                        <p:tav tm="100000">
                                          <p:val>
                                            <p:strVal val="#ppt_y"/>
                                          </p:val>
                                        </p:tav>
                                      </p:tavLst>
                                    </p:anim>
                                  </p:childTnLst>
                                </p:cTn>
                              </p:par>
                              <p:par>
                                <p:cTn id="520" presetID="2" presetClass="entr" presetSubtype="1" fill="hold" nodeType="withEffect">
                                  <p:stCondLst>
                                    <p:cond delay="1000"/>
                                  </p:stCondLst>
                                  <p:childTnLst>
                                    <p:set>
                                      <p:cBhvr>
                                        <p:cTn id="521" dur="1" fill="hold">
                                          <p:stCondLst>
                                            <p:cond delay="0"/>
                                          </p:stCondLst>
                                        </p:cTn>
                                        <p:tgtEl>
                                          <p:spTgt spid="797"/>
                                        </p:tgtEl>
                                        <p:attrNameLst>
                                          <p:attrName>style.visibility</p:attrName>
                                        </p:attrNameLst>
                                      </p:cBhvr>
                                      <p:to>
                                        <p:strVal val="visible"/>
                                      </p:to>
                                    </p:set>
                                    <p:anim calcmode="lin" valueType="num">
                                      <p:cBhvr additive="base">
                                        <p:cTn id="522" dur="500"/>
                                        <p:tgtEl>
                                          <p:spTgt spid="797"/>
                                        </p:tgtEl>
                                        <p:attrNameLst>
                                          <p:attrName>ppt_y</p:attrName>
                                        </p:attrNameLst>
                                      </p:cBhvr>
                                      <p:tavLst>
                                        <p:tav tm="0">
                                          <p:val>
                                            <p:strVal val="#ppt_y-1"/>
                                          </p:val>
                                        </p:tav>
                                        <p:tav tm="100000">
                                          <p:val>
                                            <p:strVal val="#ppt_y"/>
                                          </p:val>
                                        </p:tav>
                                      </p:tavLst>
                                    </p:anim>
                                  </p:childTnLst>
                                </p:cTn>
                              </p:par>
                              <p:par>
                                <p:cTn id="523" presetID="2" presetClass="entr" presetSubtype="1" fill="hold" nodeType="withEffect">
                                  <p:stCondLst>
                                    <p:cond delay="500"/>
                                  </p:stCondLst>
                                  <p:childTnLst>
                                    <p:set>
                                      <p:cBhvr>
                                        <p:cTn id="524" dur="1" fill="hold">
                                          <p:stCondLst>
                                            <p:cond delay="0"/>
                                          </p:stCondLst>
                                        </p:cTn>
                                        <p:tgtEl>
                                          <p:spTgt spid="798"/>
                                        </p:tgtEl>
                                        <p:attrNameLst>
                                          <p:attrName>style.visibility</p:attrName>
                                        </p:attrNameLst>
                                      </p:cBhvr>
                                      <p:to>
                                        <p:strVal val="visible"/>
                                      </p:to>
                                    </p:set>
                                    <p:anim calcmode="lin" valueType="num">
                                      <p:cBhvr additive="base">
                                        <p:cTn id="525" dur="500"/>
                                        <p:tgtEl>
                                          <p:spTgt spid="798"/>
                                        </p:tgtEl>
                                        <p:attrNameLst>
                                          <p:attrName>ppt_y</p:attrName>
                                        </p:attrNameLst>
                                      </p:cBhvr>
                                      <p:tavLst>
                                        <p:tav tm="0">
                                          <p:val>
                                            <p:strVal val="#ppt_y-1"/>
                                          </p:val>
                                        </p:tav>
                                        <p:tav tm="100000">
                                          <p:val>
                                            <p:strVal val="#ppt_y"/>
                                          </p:val>
                                        </p:tav>
                                      </p:tavLst>
                                    </p:anim>
                                  </p:childTnLst>
                                </p:cTn>
                              </p:par>
                              <p:par>
                                <p:cTn id="526" presetID="2" presetClass="entr" presetSubtype="1" fill="hold" nodeType="withEffect">
                                  <p:stCondLst>
                                    <p:cond delay="0"/>
                                  </p:stCondLst>
                                  <p:childTnLst>
                                    <p:set>
                                      <p:cBhvr>
                                        <p:cTn id="527" dur="1" fill="hold">
                                          <p:stCondLst>
                                            <p:cond delay="0"/>
                                          </p:stCondLst>
                                        </p:cTn>
                                        <p:tgtEl>
                                          <p:spTgt spid="799"/>
                                        </p:tgtEl>
                                        <p:attrNameLst>
                                          <p:attrName>style.visibility</p:attrName>
                                        </p:attrNameLst>
                                      </p:cBhvr>
                                      <p:to>
                                        <p:strVal val="visible"/>
                                      </p:to>
                                    </p:set>
                                    <p:anim calcmode="lin" valueType="num">
                                      <p:cBhvr additive="base">
                                        <p:cTn id="528" dur="500"/>
                                        <p:tgtEl>
                                          <p:spTgt spid="799"/>
                                        </p:tgtEl>
                                        <p:attrNameLst>
                                          <p:attrName>ppt_y</p:attrName>
                                        </p:attrNameLst>
                                      </p:cBhvr>
                                      <p:tavLst>
                                        <p:tav tm="0">
                                          <p:val>
                                            <p:strVal val="#ppt_y-1"/>
                                          </p:val>
                                        </p:tav>
                                        <p:tav tm="100000">
                                          <p:val>
                                            <p:strVal val="#ppt_y"/>
                                          </p:val>
                                        </p:tav>
                                      </p:tavLst>
                                    </p:anim>
                                  </p:childTnLst>
                                </p:cTn>
                              </p:par>
                              <p:par>
                                <p:cTn id="529" presetID="2" presetClass="entr" presetSubtype="1" fill="hold" nodeType="withEffect">
                                  <p:stCondLst>
                                    <p:cond delay="0"/>
                                  </p:stCondLst>
                                  <p:childTnLst>
                                    <p:set>
                                      <p:cBhvr>
                                        <p:cTn id="530" dur="1" fill="hold">
                                          <p:stCondLst>
                                            <p:cond delay="0"/>
                                          </p:stCondLst>
                                        </p:cTn>
                                        <p:tgtEl>
                                          <p:spTgt spid="800"/>
                                        </p:tgtEl>
                                        <p:attrNameLst>
                                          <p:attrName>style.visibility</p:attrName>
                                        </p:attrNameLst>
                                      </p:cBhvr>
                                      <p:to>
                                        <p:strVal val="visible"/>
                                      </p:to>
                                    </p:set>
                                    <p:anim calcmode="lin" valueType="num">
                                      <p:cBhvr additive="base">
                                        <p:cTn id="531" dur="500"/>
                                        <p:tgtEl>
                                          <p:spTgt spid="800"/>
                                        </p:tgtEl>
                                        <p:attrNameLst>
                                          <p:attrName>ppt_y</p:attrName>
                                        </p:attrNameLst>
                                      </p:cBhvr>
                                      <p:tavLst>
                                        <p:tav tm="0">
                                          <p:val>
                                            <p:strVal val="#ppt_y-1"/>
                                          </p:val>
                                        </p:tav>
                                        <p:tav tm="100000">
                                          <p:val>
                                            <p:strVal val="#ppt_y"/>
                                          </p:val>
                                        </p:tav>
                                      </p:tavLst>
                                    </p:anim>
                                  </p:childTnLst>
                                </p:cTn>
                              </p:par>
                              <p:par>
                                <p:cTn id="532" presetID="2" presetClass="entr" presetSubtype="1" fill="hold" nodeType="withEffect">
                                  <p:stCondLst>
                                    <p:cond delay="1000"/>
                                  </p:stCondLst>
                                  <p:childTnLst>
                                    <p:set>
                                      <p:cBhvr>
                                        <p:cTn id="533" dur="1" fill="hold">
                                          <p:stCondLst>
                                            <p:cond delay="0"/>
                                          </p:stCondLst>
                                        </p:cTn>
                                        <p:tgtEl>
                                          <p:spTgt spid="801"/>
                                        </p:tgtEl>
                                        <p:attrNameLst>
                                          <p:attrName>style.visibility</p:attrName>
                                        </p:attrNameLst>
                                      </p:cBhvr>
                                      <p:to>
                                        <p:strVal val="visible"/>
                                      </p:to>
                                    </p:set>
                                    <p:anim calcmode="lin" valueType="num">
                                      <p:cBhvr additive="base">
                                        <p:cTn id="534" dur="500"/>
                                        <p:tgtEl>
                                          <p:spTgt spid="801"/>
                                        </p:tgtEl>
                                        <p:attrNameLst>
                                          <p:attrName>ppt_y</p:attrName>
                                        </p:attrNameLst>
                                      </p:cBhvr>
                                      <p:tavLst>
                                        <p:tav tm="0">
                                          <p:val>
                                            <p:strVal val="#ppt_y-1"/>
                                          </p:val>
                                        </p:tav>
                                        <p:tav tm="100000">
                                          <p:val>
                                            <p:strVal val="#ppt_y"/>
                                          </p:val>
                                        </p:tav>
                                      </p:tavLst>
                                    </p:anim>
                                  </p:childTnLst>
                                </p:cTn>
                              </p:par>
                              <p:par>
                                <p:cTn id="535" presetID="2" presetClass="entr" presetSubtype="1" fill="hold" nodeType="withEffect">
                                  <p:stCondLst>
                                    <p:cond delay="0"/>
                                  </p:stCondLst>
                                  <p:childTnLst>
                                    <p:set>
                                      <p:cBhvr>
                                        <p:cTn id="536" dur="1" fill="hold">
                                          <p:stCondLst>
                                            <p:cond delay="0"/>
                                          </p:stCondLst>
                                        </p:cTn>
                                        <p:tgtEl>
                                          <p:spTgt spid="802"/>
                                        </p:tgtEl>
                                        <p:attrNameLst>
                                          <p:attrName>style.visibility</p:attrName>
                                        </p:attrNameLst>
                                      </p:cBhvr>
                                      <p:to>
                                        <p:strVal val="visible"/>
                                      </p:to>
                                    </p:set>
                                    <p:anim calcmode="lin" valueType="num">
                                      <p:cBhvr additive="base">
                                        <p:cTn id="537" dur="500"/>
                                        <p:tgtEl>
                                          <p:spTgt spid="802"/>
                                        </p:tgtEl>
                                        <p:attrNameLst>
                                          <p:attrName>ppt_y</p:attrName>
                                        </p:attrNameLst>
                                      </p:cBhvr>
                                      <p:tavLst>
                                        <p:tav tm="0">
                                          <p:val>
                                            <p:strVal val="#ppt_y-1"/>
                                          </p:val>
                                        </p:tav>
                                        <p:tav tm="100000">
                                          <p:val>
                                            <p:strVal val="#ppt_y"/>
                                          </p:val>
                                        </p:tav>
                                      </p:tavLst>
                                    </p:anim>
                                  </p:childTnLst>
                                </p:cTn>
                              </p:par>
                              <p:par>
                                <p:cTn id="538" presetID="2" presetClass="entr" presetSubtype="1" fill="hold" nodeType="withEffect">
                                  <p:stCondLst>
                                    <p:cond delay="1500"/>
                                  </p:stCondLst>
                                  <p:childTnLst>
                                    <p:set>
                                      <p:cBhvr>
                                        <p:cTn id="539" dur="1" fill="hold">
                                          <p:stCondLst>
                                            <p:cond delay="0"/>
                                          </p:stCondLst>
                                        </p:cTn>
                                        <p:tgtEl>
                                          <p:spTgt spid="803"/>
                                        </p:tgtEl>
                                        <p:attrNameLst>
                                          <p:attrName>style.visibility</p:attrName>
                                        </p:attrNameLst>
                                      </p:cBhvr>
                                      <p:to>
                                        <p:strVal val="visible"/>
                                      </p:to>
                                    </p:set>
                                    <p:anim calcmode="lin" valueType="num">
                                      <p:cBhvr additive="base">
                                        <p:cTn id="540" dur="500"/>
                                        <p:tgtEl>
                                          <p:spTgt spid="803"/>
                                        </p:tgtEl>
                                        <p:attrNameLst>
                                          <p:attrName>ppt_y</p:attrName>
                                        </p:attrNameLst>
                                      </p:cBhvr>
                                      <p:tavLst>
                                        <p:tav tm="0">
                                          <p:val>
                                            <p:strVal val="#ppt_y-1"/>
                                          </p:val>
                                        </p:tav>
                                        <p:tav tm="100000">
                                          <p:val>
                                            <p:strVal val="#ppt_y"/>
                                          </p:val>
                                        </p:tav>
                                      </p:tavLst>
                                    </p:anim>
                                  </p:childTnLst>
                                </p:cTn>
                              </p:par>
                              <p:par>
                                <p:cTn id="541" presetID="2" presetClass="entr" presetSubtype="1" fill="hold" nodeType="withEffect">
                                  <p:stCondLst>
                                    <p:cond delay="0"/>
                                  </p:stCondLst>
                                  <p:childTnLst>
                                    <p:set>
                                      <p:cBhvr>
                                        <p:cTn id="542" dur="1" fill="hold">
                                          <p:stCondLst>
                                            <p:cond delay="0"/>
                                          </p:stCondLst>
                                        </p:cTn>
                                        <p:tgtEl>
                                          <p:spTgt spid="804"/>
                                        </p:tgtEl>
                                        <p:attrNameLst>
                                          <p:attrName>style.visibility</p:attrName>
                                        </p:attrNameLst>
                                      </p:cBhvr>
                                      <p:to>
                                        <p:strVal val="visible"/>
                                      </p:to>
                                    </p:set>
                                    <p:anim calcmode="lin" valueType="num">
                                      <p:cBhvr additive="base">
                                        <p:cTn id="543" dur="500"/>
                                        <p:tgtEl>
                                          <p:spTgt spid="804"/>
                                        </p:tgtEl>
                                        <p:attrNameLst>
                                          <p:attrName>ppt_y</p:attrName>
                                        </p:attrNameLst>
                                      </p:cBhvr>
                                      <p:tavLst>
                                        <p:tav tm="0">
                                          <p:val>
                                            <p:strVal val="#ppt_y-1"/>
                                          </p:val>
                                        </p:tav>
                                        <p:tav tm="100000">
                                          <p:val>
                                            <p:strVal val="#ppt_y"/>
                                          </p:val>
                                        </p:tav>
                                      </p:tavLst>
                                    </p:anim>
                                  </p:childTnLst>
                                </p:cTn>
                              </p:par>
                              <p:par>
                                <p:cTn id="544" presetID="2" presetClass="entr" presetSubtype="1" fill="hold" nodeType="withEffect">
                                  <p:stCondLst>
                                    <p:cond delay="0"/>
                                  </p:stCondLst>
                                  <p:childTnLst>
                                    <p:set>
                                      <p:cBhvr>
                                        <p:cTn id="545" dur="1" fill="hold">
                                          <p:stCondLst>
                                            <p:cond delay="0"/>
                                          </p:stCondLst>
                                        </p:cTn>
                                        <p:tgtEl>
                                          <p:spTgt spid="805"/>
                                        </p:tgtEl>
                                        <p:attrNameLst>
                                          <p:attrName>style.visibility</p:attrName>
                                        </p:attrNameLst>
                                      </p:cBhvr>
                                      <p:to>
                                        <p:strVal val="visible"/>
                                      </p:to>
                                    </p:set>
                                    <p:anim calcmode="lin" valueType="num">
                                      <p:cBhvr additive="base">
                                        <p:cTn id="546" dur="500"/>
                                        <p:tgtEl>
                                          <p:spTgt spid="805"/>
                                        </p:tgtEl>
                                        <p:attrNameLst>
                                          <p:attrName>ppt_y</p:attrName>
                                        </p:attrNameLst>
                                      </p:cBhvr>
                                      <p:tavLst>
                                        <p:tav tm="0">
                                          <p:val>
                                            <p:strVal val="#ppt_y-1"/>
                                          </p:val>
                                        </p:tav>
                                        <p:tav tm="100000">
                                          <p:val>
                                            <p:strVal val="#ppt_y"/>
                                          </p:val>
                                        </p:tav>
                                      </p:tavLst>
                                    </p:anim>
                                  </p:childTnLst>
                                </p:cTn>
                              </p:par>
                              <p:par>
                                <p:cTn id="547" presetID="2" presetClass="entr" presetSubtype="1" fill="hold" nodeType="withEffect">
                                  <p:stCondLst>
                                    <p:cond delay="2000"/>
                                  </p:stCondLst>
                                  <p:childTnLst>
                                    <p:set>
                                      <p:cBhvr>
                                        <p:cTn id="548" dur="1" fill="hold">
                                          <p:stCondLst>
                                            <p:cond delay="0"/>
                                          </p:stCondLst>
                                        </p:cTn>
                                        <p:tgtEl>
                                          <p:spTgt spid="806"/>
                                        </p:tgtEl>
                                        <p:attrNameLst>
                                          <p:attrName>style.visibility</p:attrName>
                                        </p:attrNameLst>
                                      </p:cBhvr>
                                      <p:to>
                                        <p:strVal val="visible"/>
                                      </p:to>
                                    </p:set>
                                    <p:anim calcmode="lin" valueType="num">
                                      <p:cBhvr additive="base">
                                        <p:cTn id="549" dur="500"/>
                                        <p:tgtEl>
                                          <p:spTgt spid="806"/>
                                        </p:tgtEl>
                                        <p:attrNameLst>
                                          <p:attrName>ppt_y</p:attrName>
                                        </p:attrNameLst>
                                      </p:cBhvr>
                                      <p:tavLst>
                                        <p:tav tm="0">
                                          <p:val>
                                            <p:strVal val="#ppt_y-1"/>
                                          </p:val>
                                        </p:tav>
                                        <p:tav tm="100000">
                                          <p:val>
                                            <p:strVal val="#ppt_y"/>
                                          </p:val>
                                        </p:tav>
                                      </p:tavLst>
                                    </p:anim>
                                  </p:childTnLst>
                                </p:cTn>
                              </p:par>
                              <p:par>
                                <p:cTn id="550" presetID="2" presetClass="entr" presetSubtype="1" fill="hold" nodeType="withEffect">
                                  <p:stCondLst>
                                    <p:cond delay="1000"/>
                                  </p:stCondLst>
                                  <p:childTnLst>
                                    <p:set>
                                      <p:cBhvr>
                                        <p:cTn id="551" dur="1" fill="hold">
                                          <p:stCondLst>
                                            <p:cond delay="0"/>
                                          </p:stCondLst>
                                        </p:cTn>
                                        <p:tgtEl>
                                          <p:spTgt spid="807"/>
                                        </p:tgtEl>
                                        <p:attrNameLst>
                                          <p:attrName>style.visibility</p:attrName>
                                        </p:attrNameLst>
                                      </p:cBhvr>
                                      <p:to>
                                        <p:strVal val="visible"/>
                                      </p:to>
                                    </p:set>
                                    <p:anim calcmode="lin" valueType="num">
                                      <p:cBhvr additive="base">
                                        <p:cTn id="552" dur="500"/>
                                        <p:tgtEl>
                                          <p:spTgt spid="807"/>
                                        </p:tgtEl>
                                        <p:attrNameLst>
                                          <p:attrName>ppt_y</p:attrName>
                                        </p:attrNameLst>
                                      </p:cBhvr>
                                      <p:tavLst>
                                        <p:tav tm="0">
                                          <p:val>
                                            <p:strVal val="#ppt_y-1"/>
                                          </p:val>
                                        </p:tav>
                                        <p:tav tm="100000">
                                          <p:val>
                                            <p:strVal val="#ppt_y"/>
                                          </p:val>
                                        </p:tav>
                                      </p:tavLst>
                                    </p:anim>
                                  </p:childTnLst>
                                </p:cTn>
                              </p:par>
                              <p:par>
                                <p:cTn id="553" presetID="2" presetClass="entr" presetSubtype="1" fill="hold" nodeType="withEffect">
                                  <p:stCondLst>
                                    <p:cond delay="0"/>
                                  </p:stCondLst>
                                  <p:childTnLst>
                                    <p:set>
                                      <p:cBhvr>
                                        <p:cTn id="554" dur="1" fill="hold">
                                          <p:stCondLst>
                                            <p:cond delay="0"/>
                                          </p:stCondLst>
                                        </p:cTn>
                                        <p:tgtEl>
                                          <p:spTgt spid="808"/>
                                        </p:tgtEl>
                                        <p:attrNameLst>
                                          <p:attrName>style.visibility</p:attrName>
                                        </p:attrNameLst>
                                      </p:cBhvr>
                                      <p:to>
                                        <p:strVal val="visible"/>
                                      </p:to>
                                    </p:set>
                                    <p:anim calcmode="lin" valueType="num">
                                      <p:cBhvr additive="base">
                                        <p:cTn id="555" dur="500"/>
                                        <p:tgtEl>
                                          <p:spTgt spid="808"/>
                                        </p:tgtEl>
                                        <p:attrNameLst>
                                          <p:attrName>ppt_y</p:attrName>
                                        </p:attrNameLst>
                                      </p:cBhvr>
                                      <p:tavLst>
                                        <p:tav tm="0">
                                          <p:val>
                                            <p:strVal val="#ppt_y-1"/>
                                          </p:val>
                                        </p:tav>
                                        <p:tav tm="100000">
                                          <p:val>
                                            <p:strVal val="#ppt_y"/>
                                          </p:val>
                                        </p:tav>
                                      </p:tavLst>
                                    </p:anim>
                                  </p:childTnLst>
                                </p:cTn>
                              </p:par>
                              <p:par>
                                <p:cTn id="556" presetID="2" presetClass="entr" presetSubtype="1" fill="hold" nodeType="withEffect">
                                  <p:stCondLst>
                                    <p:cond delay="500"/>
                                  </p:stCondLst>
                                  <p:childTnLst>
                                    <p:set>
                                      <p:cBhvr>
                                        <p:cTn id="557" dur="1" fill="hold">
                                          <p:stCondLst>
                                            <p:cond delay="0"/>
                                          </p:stCondLst>
                                        </p:cTn>
                                        <p:tgtEl>
                                          <p:spTgt spid="809"/>
                                        </p:tgtEl>
                                        <p:attrNameLst>
                                          <p:attrName>style.visibility</p:attrName>
                                        </p:attrNameLst>
                                      </p:cBhvr>
                                      <p:to>
                                        <p:strVal val="visible"/>
                                      </p:to>
                                    </p:set>
                                    <p:anim calcmode="lin" valueType="num">
                                      <p:cBhvr additive="base">
                                        <p:cTn id="558" dur="500"/>
                                        <p:tgtEl>
                                          <p:spTgt spid="809"/>
                                        </p:tgtEl>
                                        <p:attrNameLst>
                                          <p:attrName>ppt_y</p:attrName>
                                        </p:attrNameLst>
                                      </p:cBhvr>
                                      <p:tavLst>
                                        <p:tav tm="0">
                                          <p:val>
                                            <p:strVal val="#ppt_y-1"/>
                                          </p:val>
                                        </p:tav>
                                        <p:tav tm="100000">
                                          <p:val>
                                            <p:strVal val="#ppt_y"/>
                                          </p:val>
                                        </p:tav>
                                      </p:tavLst>
                                    </p:anim>
                                  </p:childTnLst>
                                </p:cTn>
                              </p:par>
                              <p:par>
                                <p:cTn id="559" presetID="2" presetClass="entr" presetSubtype="1" fill="hold" nodeType="withEffect">
                                  <p:stCondLst>
                                    <p:cond delay="0"/>
                                  </p:stCondLst>
                                  <p:childTnLst>
                                    <p:set>
                                      <p:cBhvr>
                                        <p:cTn id="560" dur="1" fill="hold">
                                          <p:stCondLst>
                                            <p:cond delay="0"/>
                                          </p:stCondLst>
                                        </p:cTn>
                                        <p:tgtEl>
                                          <p:spTgt spid="810"/>
                                        </p:tgtEl>
                                        <p:attrNameLst>
                                          <p:attrName>style.visibility</p:attrName>
                                        </p:attrNameLst>
                                      </p:cBhvr>
                                      <p:to>
                                        <p:strVal val="visible"/>
                                      </p:to>
                                    </p:set>
                                    <p:anim calcmode="lin" valueType="num">
                                      <p:cBhvr additive="base">
                                        <p:cTn id="561" dur="500"/>
                                        <p:tgtEl>
                                          <p:spTgt spid="810"/>
                                        </p:tgtEl>
                                        <p:attrNameLst>
                                          <p:attrName>ppt_y</p:attrName>
                                        </p:attrNameLst>
                                      </p:cBhvr>
                                      <p:tavLst>
                                        <p:tav tm="0">
                                          <p:val>
                                            <p:strVal val="#ppt_y-1"/>
                                          </p:val>
                                        </p:tav>
                                        <p:tav tm="100000">
                                          <p:val>
                                            <p:strVal val="#ppt_y"/>
                                          </p:val>
                                        </p:tav>
                                      </p:tavLst>
                                    </p:anim>
                                  </p:childTnLst>
                                </p:cTn>
                              </p:par>
                              <p:par>
                                <p:cTn id="562" presetID="2" presetClass="entr" presetSubtype="1" fill="hold" nodeType="withEffect">
                                  <p:stCondLst>
                                    <p:cond delay="1500"/>
                                  </p:stCondLst>
                                  <p:childTnLst>
                                    <p:set>
                                      <p:cBhvr>
                                        <p:cTn id="563" dur="1" fill="hold">
                                          <p:stCondLst>
                                            <p:cond delay="0"/>
                                          </p:stCondLst>
                                        </p:cTn>
                                        <p:tgtEl>
                                          <p:spTgt spid="811"/>
                                        </p:tgtEl>
                                        <p:attrNameLst>
                                          <p:attrName>style.visibility</p:attrName>
                                        </p:attrNameLst>
                                      </p:cBhvr>
                                      <p:to>
                                        <p:strVal val="visible"/>
                                      </p:to>
                                    </p:set>
                                    <p:anim calcmode="lin" valueType="num">
                                      <p:cBhvr additive="base">
                                        <p:cTn id="564" dur="500"/>
                                        <p:tgtEl>
                                          <p:spTgt spid="811"/>
                                        </p:tgtEl>
                                        <p:attrNameLst>
                                          <p:attrName>ppt_y</p:attrName>
                                        </p:attrNameLst>
                                      </p:cBhvr>
                                      <p:tavLst>
                                        <p:tav tm="0">
                                          <p:val>
                                            <p:strVal val="#ppt_y-1"/>
                                          </p:val>
                                        </p:tav>
                                        <p:tav tm="100000">
                                          <p:val>
                                            <p:strVal val="#ppt_y"/>
                                          </p:val>
                                        </p:tav>
                                      </p:tavLst>
                                    </p:anim>
                                  </p:childTnLst>
                                </p:cTn>
                              </p:par>
                              <p:par>
                                <p:cTn id="565" presetID="2" presetClass="entr" presetSubtype="1" fill="hold" nodeType="withEffect">
                                  <p:stCondLst>
                                    <p:cond delay="0"/>
                                  </p:stCondLst>
                                  <p:childTnLst>
                                    <p:set>
                                      <p:cBhvr>
                                        <p:cTn id="566" dur="1" fill="hold">
                                          <p:stCondLst>
                                            <p:cond delay="0"/>
                                          </p:stCondLst>
                                        </p:cTn>
                                        <p:tgtEl>
                                          <p:spTgt spid="812"/>
                                        </p:tgtEl>
                                        <p:attrNameLst>
                                          <p:attrName>style.visibility</p:attrName>
                                        </p:attrNameLst>
                                      </p:cBhvr>
                                      <p:to>
                                        <p:strVal val="visible"/>
                                      </p:to>
                                    </p:set>
                                    <p:anim calcmode="lin" valueType="num">
                                      <p:cBhvr additive="base">
                                        <p:cTn id="567" dur="500"/>
                                        <p:tgtEl>
                                          <p:spTgt spid="812"/>
                                        </p:tgtEl>
                                        <p:attrNameLst>
                                          <p:attrName>ppt_y</p:attrName>
                                        </p:attrNameLst>
                                      </p:cBhvr>
                                      <p:tavLst>
                                        <p:tav tm="0">
                                          <p:val>
                                            <p:strVal val="#ppt_y-1"/>
                                          </p:val>
                                        </p:tav>
                                        <p:tav tm="100000">
                                          <p:val>
                                            <p:strVal val="#ppt_y"/>
                                          </p:val>
                                        </p:tav>
                                      </p:tavLst>
                                    </p:anim>
                                  </p:childTnLst>
                                </p:cTn>
                              </p:par>
                              <p:par>
                                <p:cTn id="568" presetID="2" presetClass="entr" presetSubtype="1" fill="hold" nodeType="withEffect">
                                  <p:stCondLst>
                                    <p:cond delay="500"/>
                                  </p:stCondLst>
                                  <p:childTnLst>
                                    <p:set>
                                      <p:cBhvr>
                                        <p:cTn id="569" dur="1" fill="hold">
                                          <p:stCondLst>
                                            <p:cond delay="0"/>
                                          </p:stCondLst>
                                        </p:cTn>
                                        <p:tgtEl>
                                          <p:spTgt spid="813"/>
                                        </p:tgtEl>
                                        <p:attrNameLst>
                                          <p:attrName>style.visibility</p:attrName>
                                        </p:attrNameLst>
                                      </p:cBhvr>
                                      <p:to>
                                        <p:strVal val="visible"/>
                                      </p:to>
                                    </p:set>
                                    <p:anim calcmode="lin" valueType="num">
                                      <p:cBhvr additive="base">
                                        <p:cTn id="570" dur="500"/>
                                        <p:tgtEl>
                                          <p:spTgt spid="813"/>
                                        </p:tgtEl>
                                        <p:attrNameLst>
                                          <p:attrName>ppt_y</p:attrName>
                                        </p:attrNameLst>
                                      </p:cBhvr>
                                      <p:tavLst>
                                        <p:tav tm="0">
                                          <p:val>
                                            <p:strVal val="#ppt_y-1"/>
                                          </p:val>
                                        </p:tav>
                                        <p:tav tm="100000">
                                          <p:val>
                                            <p:strVal val="#ppt_y"/>
                                          </p:val>
                                        </p:tav>
                                      </p:tavLst>
                                    </p:anim>
                                  </p:childTnLst>
                                </p:cTn>
                              </p:par>
                              <p:par>
                                <p:cTn id="571" presetID="2" presetClass="entr" presetSubtype="1" fill="hold" nodeType="withEffect">
                                  <p:stCondLst>
                                    <p:cond delay="1000"/>
                                  </p:stCondLst>
                                  <p:childTnLst>
                                    <p:set>
                                      <p:cBhvr>
                                        <p:cTn id="572" dur="1" fill="hold">
                                          <p:stCondLst>
                                            <p:cond delay="0"/>
                                          </p:stCondLst>
                                        </p:cTn>
                                        <p:tgtEl>
                                          <p:spTgt spid="814"/>
                                        </p:tgtEl>
                                        <p:attrNameLst>
                                          <p:attrName>style.visibility</p:attrName>
                                        </p:attrNameLst>
                                      </p:cBhvr>
                                      <p:to>
                                        <p:strVal val="visible"/>
                                      </p:to>
                                    </p:set>
                                    <p:anim calcmode="lin" valueType="num">
                                      <p:cBhvr additive="base">
                                        <p:cTn id="573" dur="500"/>
                                        <p:tgtEl>
                                          <p:spTgt spid="814"/>
                                        </p:tgtEl>
                                        <p:attrNameLst>
                                          <p:attrName>ppt_y</p:attrName>
                                        </p:attrNameLst>
                                      </p:cBhvr>
                                      <p:tavLst>
                                        <p:tav tm="0">
                                          <p:val>
                                            <p:strVal val="#ppt_y-1"/>
                                          </p:val>
                                        </p:tav>
                                        <p:tav tm="100000">
                                          <p:val>
                                            <p:strVal val="#ppt_y"/>
                                          </p:val>
                                        </p:tav>
                                      </p:tavLst>
                                    </p:anim>
                                  </p:childTnLst>
                                </p:cTn>
                              </p:par>
                              <p:par>
                                <p:cTn id="574" presetID="2" presetClass="entr" presetSubtype="1" fill="hold" nodeType="withEffect">
                                  <p:stCondLst>
                                    <p:cond delay="0"/>
                                  </p:stCondLst>
                                  <p:childTnLst>
                                    <p:set>
                                      <p:cBhvr>
                                        <p:cTn id="575" dur="1" fill="hold">
                                          <p:stCondLst>
                                            <p:cond delay="0"/>
                                          </p:stCondLst>
                                        </p:cTn>
                                        <p:tgtEl>
                                          <p:spTgt spid="815"/>
                                        </p:tgtEl>
                                        <p:attrNameLst>
                                          <p:attrName>style.visibility</p:attrName>
                                        </p:attrNameLst>
                                      </p:cBhvr>
                                      <p:to>
                                        <p:strVal val="visible"/>
                                      </p:to>
                                    </p:set>
                                    <p:anim calcmode="lin" valueType="num">
                                      <p:cBhvr additive="base">
                                        <p:cTn id="576" dur="500"/>
                                        <p:tgtEl>
                                          <p:spTgt spid="815"/>
                                        </p:tgtEl>
                                        <p:attrNameLst>
                                          <p:attrName>ppt_y</p:attrName>
                                        </p:attrNameLst>
                                      </p:cBhvr>
                                      <p:tavLst>
                                        <p:tav tm="0">
                                          <p:val>
                                            <p:strVal val="#ppt_y-1"/>
                                          </p:val>
                                        </p:tav>
                                        <p:tav tm="100000">
                                          <p:val>
                                            <p:strVal val="#ppt_y"/>
                                          </p:val>
                                        </p:tav>
                                      </p:tavLst>
                                    </p:anim>
                                  </p:childTnLst>
                                </p:cTn>
                              </p:par>
                              <p:par>
                                <p:cTn id="577" presetID="2" presetClass="entr" presetSubtype="1" fill="hold" nodeType="withEffect">
                                  <p:stCondLst>
                                    <p:cond delay="1000"/>
                                  </p:stCondLst>
                                  <p:childTnLst>
                                    <p:set>
                                      <p:cBhvr>
                                        <p:cTn id="578" dur="1" fill="hold">
                                          <p:stCondLst>
                                            <p:cond delay="0"/>
                                          </p:stCondLst>
                                        </p:cTn>
                                        <p:tgtEl>
                                          <p:spTgt spid="816"/>
                                        </p:tgtEl>
                                        <p:attrNameLst>
                                          <p:attrName>style.visibility</p:attrName>
                                        </p:attrNameLst>
                                      </p:cBhvr>
                                      <p:to>
                                        <p:strVal val="visible"/>
                                      </p:to>
                                    </p:set>
                                    <p:anim calcmode="lin" valueType="num">
                                      <p:cBhvr additive="base">
                                        <p:cTn id="579" dur="500"/>
                                        <p:tgtEl>
                                          <p:spTgt spid="816"/>
                                        </p:tgtEl>
                                        <p:attrNameLst>
                                          <p:attrName>ppt_y</p:attrName>
                                        </p:attrNameLst>
                                      </p:cBhvr>
                                      <p:tavLst>
                                        <p:tav tm="0">
                                          <p:val>
                                            <p:strVal val="#ppt_y-1"/>
                                          </p:val>
                                        </p:tav>
                                        <p:tav tm="100000">
                                          <p:val>
                                            <p:strVal val="#ppt_y"/>
                                          </p:val>
                                        </p:tav>
                                      </p:tavLst>
                                    </p:anim>
                                  </p:childTnLst>
                                </p:cTn>
                              </p:par>
                              <p:par>
                                <p:cTn id="580" presetID="2" presetClass="entr" presetSubtype="1" fill="hold" nodeType="withEffect">
                                  <p:stCondLst>
                                    <p:cond delay="0"/>
                                  </p:stCondLst>
                                  <p:childTnLst>
                                    <p:set>
                                      <p:cBhvr>
                                        <p:cTn id="581" dur="1" fill="hold">
                                          <p:stCondLst>
                                            <p:cond delay="0"/>
                                          </p:stCondLst>
                                        </p:cTn>
                                        <p:tgtEl>
                                          <p:spTgt spid="817"/>
                                        </p:tgtEl>
                                        <p:attrNameLst>
                                          <p:attrName>style.visibility</p:attrName>
                                        </p:attrNameLst>
                                      </p:cBhvr>
                                      <p:to>
                                        <p:strVal val="visible"/>
                                      </p:to>
                                    </p:set>
                                    <p:anim calcmode="lin" valueType="num">
                                      <p:cBhvr additive="base">
                                        <p:cTn id="582" dur="500"/>
                                        <p:tgtEl>
                                          <p:spTgt spid="817"/>
                                        </p:tgtEl>
                                        <p:attrNameLst>
                                          <p:attrName>ppt_y</p:attrName>
                                        </p:attrNameLst>
                                      </p:cBhvr>
                                      <p:tavLst>
                                        <p:tav tm="0">
                                          <p:val>
                                            <p:strVal val="#ppt_y-1"/>
                                          </p:val>
                                        </p:tav>
                                        <p:tav tm="100000">
                                          <p:val>
                                            <p:strVal val="#ppt_y"/>
                                          </p:val>
                                        </p:tav>
                                      </p:tavLst>
                                    </p:anim>
                                  </p:childTnLst>
                                </p:cTn>
                              </p:par>
                              <p:par>
                                <p:cTn id="583" presetID="2" presetClass="entr" presetSubtype="1" fill="hold" nodeType="withEffect">
                                  <p:stCondLst>
                                    <p:cond delay="2000"/>
                                  </p:stCondLst>
                                  <p:childTnLst>
                                    <p:set>
                                      <p:cBhvr>
                                        <p:cTn id="584" dur="1" fill="hold">
                                          <p:stCondLst>
                                            <p:cond delay="0"/>
                                          </p:stCondLst>
                                        </p:cTn>
                                        <p:tgtEl>
                                          <p:spTgt spid="818"/>
                                        </p:tgtEl>
                                        <p:attrNameLst>
                                          <p:attrName>style.visibility</p:attrName>
                                        </p:attrNameLst>
                                      </p:cBhvr>
                                      <p:to>
                                        <p:strVal val="visible"/>
                                      </p:to>
                                    </p:set>
                                    <p:anim calcmode="lin" valueType="num">
                                      <p:cBhvr additive="base">
                                        <p:cTn id="585" dur="500"/>
                                        <p:tgtEl>
                                          <p:spTgt spid="818"/>
                                        </p:tgtEl>
                                        <p:attrNameLst>
                                          <p:attrName>ppt_y</p:attrName>
                                        </p:attrNameLst>
                                      </p:cBhvr>
                                      <p:tavLst>
                                        <p:tav tm="0">
                                          <p:val>
                                            <p:strVal val="#ppt_y-1"/>
                                          </p:val>
                                        </p:tav>
                                        <p:tav tm="100000">
                                          <p:val>
                                            <p:strVal val="#ppt_y"/>
                                          </p:val>
                                        </p:tav>
                                      </p:tavLst>
                                    </p:anim>
                                  </p:childTnLst>
                                </p:cTn>
                              </p:par>
                              <p:par>
                                <p:cTn id="586" presetID="2" presetClass="entr" presetSubtype="1" fill="hold" nodeType="withEffect">
                                  <p:stCondLst>
                                    <p:cond delay="1500"/>
                                  </p:stCondLst>
                                  <p:childTnLst>
                                    <p:set>
                                      <p:cBhvr>
                                        <p:cTn id="587" dur="1" fill="hold">
                                          <p:stCondLst>
                                            <p:cond delay="0"/>
                                          </p:stCondLst>
                                        </p:cTn>
                                        <p:tgtEl>
                                          <p:spTgt spid="819"/>
                                        </p:tgtEl>
                                        <p:attrNameLst>
                                          <p:attrName>style.visibility</p:attrName>
                                        </p:attrNameLst>
                                      </p:cBhvr>
                                      <p:to>
                                        <p:strVal val="visible"/>
                                      </p:to>
                                    </p:set>
                                    <p:anim calcmode="lin" valueType="num">
                                      <p:cBhvr additive="base">
                                        <p:cTn id="588" dur="500"/>
                                        <p:tgtEl>
                                          <p:spTgt spid="819"/>
                                        </p:tgtEl>
                                        <p:attrNameLst>
                                          <p:attrName>ppt_y</p:attrName>
                                        </p:attrNameLst>
                                      </p:cBhvr>
                                      <p:tavLst>
                                        <p:tav tm="0">
                                          <p:val>
                                            <p:strVal val="#ppt_y-1"/>
                                          </p:val>
                                        </p:tav>
                                        <p:tav tm="100000">
                                          <p:val>
                                            <p:strVal val="#ppt_y"/>
                                          </p:val>
                                        </p:tav>
                                      </p:tavLst>
                                    </p:anim>
                                  </p:childTnLst>
                                </p:cTn>
                              </p:par>
                              <p:par>
                                <p:cTn id="589" presetID="2" presetClass="entr" presetSubtype="1" fill="hold" nodeType="withEffect">
                                  <p:stCondLst>
                                    <p:cond delay="1000"/>
                                  </p:stCondLst>
                                  <p:childTnLst>
                                    <p:set>
                                      <p:cBhvr>
                                        <p:cTn id="590" dur="1" fill="hold">
                                          <p:stCondLst>
                                            <p:cond delay="0"/>
                                          </p:stCondLst>
                                        </p:cTn>
                                        <p:tgtEl>
                                          <p:spTgt spid="820"/>
                                        </p:tgtEl>
                                        <p:attrNameLst>
                                          <p:attrName>style.visibility</p:attrName>
                                        </p:attrNameLst>
                                      </p:cBhvr>
                                      <p:to>
                                        <p:strVal val="visible"/>
                                      </p:to>
                                    </p:set>
                                    <p:anim calcmode="lin" valueType="num">
                                      <p:cBhvr additive="base">
                                        <p:cTn id="591" dur="500"/>
                                        <p:tgtEl>
                                          <p:spTgt spid="820"/>
                                        </p:tgtEl>
                                        <p:attrNameLst>
                                          <p:attrName>ppt_y</p:attrName>
                                        </p:attrNameLst>
                                      </p:cBhvr>
                                      <p:tavLst>
                                        <p:tav tm="0">
                                          <p:val>
                                            <p:strVal val="#ppt_y-1"/>
                                          </p:val>
                                        </p:tav>
                                        <p:tav tm="100000">
                                          <p:val>
                                            <p:strVal val="#ppt_y"/>
                                          </p:val>
                                        </p:tav>
                                      </p:tavLst>
                                    </p:anim>
                                  </p:childTnLst>
                                </p:cTn>
                              </p:par>
                              <p:par>
                                <p:cTn id="592" presetID="2" presetClass="entr" presetSubtype="1" fill="hold" nodeType="withEffect">
                                  <p:stCondLst>
                                    <p:cond delay="0"/>
                                  </p:stCondLst>
                                  <p:childTnLst>
                                    <p:set>
                                      <p:cBhvr>
                                        <p:cTn id="593" dur="1" fill="hold">
                                          <p:stCondLst>
                                            <p:cond delay="0"/>
                                          </p:stCondLst>
                                        </p:cTn>
                                        <p:tgtEl>
                                          <p:spTgt spid="821"/>
                                        </p:tgtEl>
                                        <p:attrNameLst>
                                          <p:attrName>style.visibility</p:attrName>
                                        </p:attrNameLst>
                                      </p:cBhvr>
                                      <p:to>
                                        <p:strVal val="visible"/>
                                      </p:to>
                                    </p:set>
                                    <p:anim calcmode="lin" valueType="num">
                                      <p:cBhvr additive="base">
                                        <p:cTn id="594" dur="500"/>
                                        <p:tgtEl>
                                          <p:spTgt spid="821"/>
                                        </p:tgtEl>
                                        <p:attrNameLst>
                                          <p:attrName>ppt_y</p:attrName>
                                        </p:attrNameLst>
                                      </p:cBhvr>
                                      <p:tavLst>
                                        <p:tav tm="0">
                                          <p:val>
                                            <p:strVal val="#ppt_y-1"/>
                                          </p:val>
                                        </p:tav>
                                        <p:tav tm="100000">
                                          <p:val>
                                            <p:strVal val="#ppt_y"/>
                                          </p:val>
                                        </p:tav>
                                      </p:tavLst>
                                    </p:anim>
                                  </p:childTnLst>
                                </p:cTn>
                              </p:par>
                              <p:par>
                                <p:cTn id="595" presetID="2" presetClass="entr" presetSubtype="1" fill="hold" nodeType="withEffect">
                                  <p:stCondLst>
                                    <p:cond delay="500"/>
                                  </p:stCondLst>
                                  <p:childTnLst>
                                    <p:set>
                                      <p:cBhvr>
                                        <p:cTn id="596" dur="1" fill="hold">
                                          <p:stCondLst>
                                            <p:cond delay="0"/>
                                          </p:stCondLst>
                                        </p:cTn>
                                        <p:tgtEl>
                                          <p:spTgt spid="822"/>
                                        </p:tgtEl>
                                        <p:attrNameLst>
                                          <p:attrName>style.visibility</p:attrName>
                                        </p:attrNameLst>
                                      </p:cBhvr>
                                      <p:to>
                                        <p:strVal val="visible"/>
                                      </p:to>
                                    </p:set>
                                    <p:anim calcmode="lin" valueType="num">
                                      <p:cBhvr additive="base">
                                        <p:cTn id="597" dur="500"/>
                                        <p:tgtEl>
                                          <p:spTgt spid="822"/>
                                        </p:tgtEl>
                                        <p:attrNameLst>
                                          <p:attrName>ppt_y</p:attrName>
                                        </p:attrNameLst>
                                      </p:cBhvr>
                                      <p:tavLst>
                                        <p:tav tm="0">
                                          <p:val>
                                            <p:strVal val="#ppt_y-1"/>
                                          </p:val>
                                        </p:tav>
                                        <p:tav tm="100000">
                                          <p:val>
                                            <p:strVal val="#ppt_y"/>
                                          </p:val>
                                        </p:tav>
                                      </p:tavLst>
                                    </p:anim>
                                  </p:childTnLst>
                                </p:cTn>
                              </p:par>
                              <p:par>
                                <p:cTn id="598" presetID="2" presetClass="entr" presetSubtype="1" fill="hold" nodeType="withEffect">
                                  <p:stCondLst>
                                    <p:cond delay="0"/>
                                  </p:stCondLst>
                                  <p:childTnLst>
                                    <p:set>
                                      <p:cBhvr>
                                        <p:cTn id="599" dur="1" fill="hold">
                                          <p:stCondLst>
                                            <p:cond delay="0"/>
                                          </p:stCondLst>
                                        </p:cTn>
                                        <p:tgtEl>
                                          <p:spTgt spid="823"/>
                                        </p:tgtEl>
                                        <p:attrNameLst>
                                          <p:attrName>style.visibility</p:attrName>
                                        </p:attrNameLst>
                                      </p:cBhvr>
                                      <p:to>
                                        <p:strVal val="visible"/>
                                      </p:to>
                                    </p:set>
                                    <p:anim calcmode="lin" valueType="num">
                                      <p:cBhvr additive="base">
                                        <p:cTn id="600" dur="500"/>
                                        <p:tgtEl>
                                          <p:spTgt spid="823"/>
                                        </p:tgtEl>
                                        <p:attrNameLst>
                                          <p:attrName>ppt_y</p:attrName>
                                        </p:attrNameLst>
                                      </p:cBhvr>
                                      <p:tavLst>
                                        <p:tav tm="0">
                                          <p:val>
                                            <p:strVal val="#ppt_y-1"/>
                                          </p:val>
                                        </p:tav>
                                        <p:tav tm="100000">
                                          <p:val>
                                            <p:strVal val="#ppt_y"/>
                                          </p:val>
                                        </p:tav>
                                      </p:tavLst>
                                    </p:anim>
                                  </p:childTnLst>
                                </p:cTn>
                              </p:par>
                              <p:par>
                                <p:cTn id="601" presetID="2" presetClass="entr" presetSubtype="1" fill="hold" nodeType="withEffect">
                                  <p:stCondLst>
                                    <p:cond delay="1000"/>
                                  </p:stCondLst>
                                  <p:childTnLst>
                                    <p:set>
                                      <p:cBhvr>
                                        <p:cTn id="602" dur="1" fill="hold">
                                          <p:stCondLst>
                                            <p:cond delay="0"/>
                                          </p:stCondLst>
                                        </p:cTn>
                                        <p:tgtEl>
                                          <p:spTgt spid="824"/>
                                        </p:tgtEl>
                                        <p:attrNameLst>
                                          <p:attrName>style.visibility</p:attrName>
                                        </p:attrNameLst>
                                      </p:cBhvr>
                                      <p:to>
                                        <p:strVal val="visible"/>
                                      </p:to>
                                    </p:set>
                                    <p:anim calcmode="lin" valueType="num">
                                      <p:cBhvr additive="base">
                                        <p:cTn id="603" dur="500"/>
                                        <p:tgtEl>
                                          <p:spTgt spid="824"/>
                                        </p:tgtEl>
                                        <p:attrNameLst>
                                          <p:attrName>ppt_y</p:attrName>
                                        </p:attrNameLst>
                                      </p:cBhvr>
                                      <p:tavLst>
                                        <p:tav tm="0">
                                          <p:val>
                                            <p:strVal val="#ppt_y-1"/>
                                          </p:val>
                                        </p:tav>
                                        <p:tav tm="100000">
                                          <p:val>
                                            <p:strVal val="#ppt_y"/>
                                          </p:val>
                                        </p:tav>
                                      </p:tavLst>
                                    </p:anim>
                                  </p:childTnLst>
                                </p:cTn>
                              </p:par>
                              <p:par>
                                <p:cTn id="604" presetID="2" presetClass="entr" presetSubtype="1" fill="hold" nodeType="withEffect">
                                  <p:stCondLst>
                                    <p:cond delay="500"/>
                                  </p:stCondLst>
                                  <p:childTnLst>
                                    <p:set>
                                      <p:cBhvr>
                                        <p:cTn id="605" dur="1" fill="hold">
                                          <p:stCondLst>
                                            <p:cond delay="0"/>
                                          </p:stCondLst>
                                        </p:cTn>
                                        <p:tgtEl>
                                          <p:spTgt spid="825"/>
                                        </p:tgtEl>
                                        <p:attrNameLst>
                                          <p:attrName>style.visibility</p:attrName>
                                        </p:attrNameLst>
                                      </p:cBhvr>
                                      <p:to>
                                        <p:strVal val="visible"/>
                                      </p:to>
                                    </p:set>
                                    <p:anim calcmode="lin" valueType="num">
                                      <p:cBhvr additive="base">
                                        <p:cTn id="606" dur="500"/>
                                        <p:tgtEl>
                                          <p:spTgt spid="825"/>
                                        </p:tgtEl>
                                        <p:attrNameLst>
                                          <p:attrName>ppt_y</p:attrName>
                                        </p:attrNameLst>
                                      </p:cBhvr>
                                      <p:tavLst>
                                        <p:tav tm="0">
                                          <p:val>
                                            <p:strVal val="#ppt_y-1"/>
                                          </p:val>
                                        </p:tav>
                                        <p:tav tm="100000">
                                          <p:val>
                                            <p:strVal val="#ppt_y"/>
                                          </p:val>
                                        </p:tav>
                                      </p:tavLst>
                                    </p:anim>
                                  </p:childTnLst>
                                </p:cTn>
                              </p:par>
                              <p:par>
                                <p:cTn id="607" presetID="2" presetClass="entr" presetSubtype="1" fill="hold" nodeType="withEffect">
                                  <p:stCondLst>
                                    <p:cond delay="2000"/>
                                  </p:stCondLst>
                                  <p:childTnLst>
                                    <p:set>
                                      <p:cBhvr>
                                        <p:cTn id="608" dur="1" fill="hold">
                                          <p:stCondLst>
                                            <p:cond delay="0"/>
                                          </p:stCondLst>
                                        </p:cTn>
                                        <p:tgtEl>
                                          <p:spTgt spid="826"/>
                                        </p:tgtEl>
                                        <p:attrNameLst>
                                          <p:attrName>style.visibility</p:attrName>
                                        </p:attrNameLst>
                                      </p:cBhvr>
                                      <p:to>
                                        <p:strVal val="visible"/>
                                      </p:to>
                                    </p:set>
                                    <p:anim calcmode="lin" valueType="num">
                                      <p:cBhvr additive="base">
                                        <p:cTn id="609" dur="500"/>
                                        <p:tgtEl>
                                          <p:spTgt spid="826"/>
                                        </p:tgtEl>
                                        <p:attrNameLst>
                                          <p:attrName>ppt_y</p:attrName>
                                        </p:attrNameLst>
                                      </p:cBhvr>
                                      <p:tavLst>
                                        <p:tav tm="0">
                                          <p:val>
                                            <p:strVal val="#ppt_y-1"/>
                                          </p:val>
                                        </p:tav>
                                        <p:tav tm="100000">
                                          <p:val>
                                            <p:strVal val="#ppt_y"/>
                                          </p:val>
                                        </p:tav>
                                      </p:tavLst>
                                    </p:anim>
                                  </p:childTnLst>
                                </p:cTn>
                              </p:par>
                              <p:par>
                                <p:cTn id="610" presetID="2" presetClass="entr" presetSubtype="1" fill="hold" nodeType="withEffect">
                                  <p:stCondLst>
                                    <p:cond delay="0"/>
                                  </p:stCondLst>
                                  <p:childTnLst>
                                    <p:set>
                                      <p:cBhvr>
                                        <p:cTn id="611" dur="1" fill="hold">
                                          <p:stCondLst>
                                            <p:cond delay="0"/>
                                          </p:stCondLst>
                                        </p:cTn>
                                        <p:tgtEl>
                                          <p:spTgt spid="827"/>
                                        </p:tgtEl>
                                        <p:attrNameLst>
                                          <p:attrName>style.visibility</p:attrName>
                                        </p:attrNameLst>
                                      </p:cBhvr>
                                      <p:to>
                                        <p:strVal val="visible"/>
                                      </p:to>
                                    </p:set>
                                    <p:anim calcmode="lin" valueType="num">
                                      <p:cBhvr additive="base">
                                        <p:cTn id="612" dur="500"/>
                                        <p:tgtEl>
                                          <p:spTgt spid="827"/>
                                        </p:tgtEl>
                                        <p:attrNameLst>
                                          <p:attrName>ppt_y</p:attrName>
                                        </p:attrNameLst>
                                      </p:cBhvr>
                                      <p:tavLst>
                                        <p:tav tm="0">
                                          <p:val>
                                            <p:strVal val="#ppt_y-1"/>
                                          </p:val>
                                        </p:tav>
                                        <p:tav tm="100000">
                                          <p:val>
                                            <p:strVal val="#ppt_y"/>
                                          </p:val>
                                        </p:tav>
                                      </p:tavLst>
                                    </p:anim>
                                  </p:childTnLst>
                                </p:cTn>
                              </p:par>
                              <p:par>
                                <p:cTn id="613" presetID="2" presetClass="entr" presetSubtype="1" fill="hold" nodeType="withEffect">
                                  <p:stCondLst>
                                    <p:cond delay="0"/>
                                  </p:stCondLst>
                                  <p:childTnLst>
                                    <p:set>
                                      <p:cBhvr>
                                        <p:cTn id="614" dur="1" fill="hold">
                                          <p:stCondLst>
                                            <p:cond delay="0"/>
                                          </p:stCondLst>
                                        </p:cTn>
                                        <p:tgtEl>
                                          <p:spTgt spid="828"/>
                                        </p:tgtEl>
                                        <p:attrNameLst>
                                          <p:attrName>style.visibility</p:attrName>
                                        </p:attrNameLst>
                                      </p:cBhvr>
                                      <p:to>
                                        <p:strVal val="visible"/>
                                      </p:to>
                                    </p:set>
                                    <p:anim calcmode="lin" valueType="num">
                                      <p:cBhvr additive="base">
                                        <p:cTn id="615" dur="500"/>
                                        <p:tgtEl>
                                          <p:spTgt spid="828"/>
                                        </p:tgtEl>
                                        <p:attrNameLst>
                                          <p:attrName>ppt_y</p:attrName>
                                        </p:attrNameLst>
                                      </p:cBhvr>
                                      <p:tavLst>
                                        <p:tav tm="0">
                                          <p:val>
                                            <p:strVal val="#ppt_y-1"/>
                                          </p:val>
                                        </p:tav>
                                        <p:tav tm="100000">
                                          <p:val>
                                            <p:strVal val="#ppt_y"/>
                                          </p:val>
                                        </p:tav>
                                      </p:tavLst>
                                    </p:anim>
                                  </p:childTnLst>
                                </p:cTn>
                              </p:par>
                              <p:par>
                                <p:cTn id="616" presetID="2" presetClass="entr" presetSubtype="1" fill="hold" nodeType="withEffect">
                                  <p:stCondLst>
                                    <p:cond delay="1000"/>
                                  </p:stCondLst>
                                  <p:childTnLst>
                                    <p:set>
                                      <p:cBhvr>
                                        <p:cTn id="617" dur="1" fill="hold">
                                          <p:stCondLst>
                                            <p:cond delay="0"/>
                                          </p:stCondLst>
                                        </p:cTn>
                                        <p:tgtEl>
                                          <p:spTgt spid="829"/>
                                        </p:tgtEl>
                                        <p:attrNameLst>
                                          <p:attrName>style.visibility</p:attrName>
                                        </p:attrNameLst>
                                      </p:cBhvr>
                                      <p:to>
                                        <p:strVal val="visible"/>
                                      </p:to>
                                    </p:set>
                                    <p:anim calcmode="lin" valueType="num">
                                      <p:cBhvr additive="base">
                                        <p:cTn id="618" dur="500"/>
                                        <p:tgtEl>
                                          <p:spTgt spid="829"/>
                                        </p:tgtEl>
                                        <p:attrNameLst>
                                          <p:attrName>ppt_y</p:attrName>
                                        </p:attrNameLst>
                                      </p:cBhvr>
                                      <p:tavLst>
                                        <p:tav tm="0">
                                          <p:val>
                                            <p:strVal val="#ppt_y-1"/>
                                          </p:val>
                                        </p:tav>
                                        <p:tav tm="100000">
                                          <p:val>
                                            <p:strVal val="#ppt_y"/>
                                          </p:val>
                                        </p:tav>
                                      </p:tavLst>
                                    </p:anim>
                                  </p:childTnLst>
                                </p:cTn>
                              </p:par>
                              <p:par>
                                <p:cTn id="619" presetID="2" presetClass="entr" presetSubtype="1" fill="hold" nodeType="withEffect">
                                  <p:stCondLst>
                                    <p:cond delay="1500"/>
                                  </p:stCondLst>
                                  <p:childTnLst>
                                    <p:set>
                                      <p:cBhvr>
                                        <p:cTn id="620" dur="1" fill="hold">
                                          <p:stCondLst>
                                            <p:cond delay="0"/>
                                          </p:stCondLst>
                                        </p:cTn>
                                        <p:tgtEl>
                                          <p:spTgt spid="830"/>
                                        </p:tgtEl>
                                        <p:attrNameLst>
                                          <p:attrName>style.visibility</p:attrName>
                                        </p:attrNameLst>
                                      </p:cBhvr>
                                      <p:to>
                                        <p:strVal val="visible"/>
                                      </p:to>
                                    </p:set>
                                    <p:anim calcmode="lin" valueType="num">
                                      <p:cBhvr additive="base">
                                        <p:cTn id="621" dur="500"/>
                                        <p:tgtEl>
                                          <p:spTgt spid="830"/>
                                        </p:tgtEl>
                                        <p:attrNameLst>
                                          <p:attrName>ppt_y</p:attrName>
                                        </p:attrNameLst>
                                      </p:cBhvr>
                                      <p:tavLst>
                                        <p:tav tm="0">
                                          <p:val>
                                            <p:strVal val="#ppt_y-1"/>
                                          </p:val>
                                        </p:tav>
                                        <p:tav tm="100000">
                                          <p:val>
                                            <p:strVal val="#ppt_y"/>
                                          </p:val>
                                        </p:tav>
                                      </p:tavLst>
                                    </p:anim>
                                  </p:childTnLst>
                                </p:cTn>
                              </p:par>
                              <p:par>
                                <p:cTn id="622" presetID="2" presetClass="entr" presetSubtype="1" fill="hold" nodeType="withEffect">
                                  <p:stCondLst>
                                    <p:cond delay="1000"/>
                                  </p:stCondLst>
                                  <p:childTnLst>
                                    <p:set>
                                      <p:cBhvr>
                                        <p:cTn id="623" dur="1" fill="hold">
                                          <p:stCondLst>
                                            <p:cond delay="0"/>
                                          </p:stCondLst>
                                        </p:cTn>
                                        <p:tgtEl>
                                          <p:spTgt spid="831"/>
                                        </p:tgtEl>
                                        <p:attrNameLst>
                                          <p:attrName>style.visibility</p:attrName>
                                        </p:attrNameLst>
                                      </p:cBhvr>
                                      <p:to>
                                        <p:strVal val="visible"/>
                                      </p:to>
                                    </p:set>
                                    <p:anim calcmode="lin" valueType="num">
                                      <p:cBhvr additive="base">
                                        <p:cTn id="624" dur="500"/>
                                        <p:tgtEl>
                                          <p:spTgt spid="831"/>
                                        </p:tgtEl>
                                        <p:attrNameLst>
                                          <p:attrName>ppt_y</p:attrName>
                                        </p:attrNameLst>
                                      </p:cBhvr>
                                      <p:tavLst>
                                        <p:tav tm="0">
                                          <p:val>
                                            <p:strVal val="#ppt_y-1"/>
                                          </p:val>
                                        </p:tav>
                                        <p:tav tm="100000">
                                          <p:val>
                                            <p:strVal val="#ppt_y"/>
                                          </p:val>
                                        </p:tav>
                                      </p:tavLst>
                                    </p:anim>
                                  </p:childTnLst>
                                </p:cTn>
                              </p:par>
                              <p:par>
                                <p:cTn id="625" presetID="2" presetClass="entr" presetSubtype="1" fill="hold" nodeType="withEffect">
                                  <p:stCondLst>
                                    <p:cond delay="500"/>
                                  </p:stCondLst>
                                  <p:childTnLst>
                                    <p:set>
                                      <p:cBhvr>
                                        <p:cTn id="626" dur="1" fill="hold">
                                          <p:stCondLst>
                                            <p:cond delay="0"/>
                                          </p:stCondLst>
                                        </p:cTn>
                                        <p:tgtEl>
                                          <p:spTgt spid="832"/>
                                        </p:tgtEl>
                                        <p:attrNameLst>
                                          <p:attrName>style.visibility</p:attrName>
                                        </p:attrNameLst>
                                      </p:cBhvr>
                                      <p:to>
                                        <p:strVal val="visible"/>
                                      </p:to>
                                    </p:set>
                                    <p:anim calcmode="lin" valueType="num">
                                      <p:cBhvr additive="base">
                                        <p:cTn id="627" dur="500"/>
                                        <p:tgtEl>
                                          <p:spTgt spid="832"/>
                                        </p:tgtEl>
                                        <p:attrNameLst>
                                          <p:attrName>ppt_y</p:attrName>
                                        </p:attrNameLst>
                                      </p:cBhvr>
                                      <p:tavLst>
                                        <p:tav tm="0">
                                          <p:val>
                                            <p:strVal val="#ppt_y-1"/>
                                          </p:val>
                                        </p:tav>
                                        <p:tav tm="100000">
                                          <p:val>
                                            <p:strVal val="#ppt_y"/>
                                          </p:val>
                                        </p:tav>
                                      </p:tavLst>
                                    </p:anim>
                                  </p:childTnLst>
                                </p:cTn>
                              </p:par>
                              <p:par>
                                <p:cTn id="628" presetID="2" presetClass="entr" presetSubtype="1" fill="hold" nodeType="withEffect">
                                  <p:stCondLst>
                                    <p:cond delay="2000"/>
                                  </p:stCondLst>
                                  <p:childTnLst>
                                    <p:set>
                                      <p:cBhvr>
                                        <p:cTn id="629" dur="1" fill="hold">
                                          <p:stCondLst>
                                            <p:cond delay="0"/>
                                          </p:stCondLst>
                                        </p:cTn>
                                        <p:tgtEl>
                                          <p:spTgt spid="833"/>
                                        </p:tgtEl>
                                        <p:attrNameLst>
                                          <p:attrName>style.visibility</p:attrName>
                                        </p:attrNameLst>
                                      </p:cBhvr>
                                      <p:to>
                                        <p:strVal val="visible"/>
                                      </p:to>
                                    </p:set>
                                    <p:anim calcmode="lin" valueType="num">
                                      <p:cBhvr additive="base">
                                        <p:cTn id="630" dur="500"/>
                                        <p:tgtEl>
                                          <p:spTgt spid="833"/>
                                        </p:tgtEl>
                                        <p:attrNameLst>
                                          <p:attrName>ppt_y</p:attrName>
                                        </p:attrNameLst>
                                      </p:cBhvr>
                                      <p:tavLst>
                                        <p:tav tm="0">
                                          <p:val>
                                            <p:strVal val="#ppt_y-1"/>
                                          </p:val>
                                        </p:tav>
                                        <p:tav tm="100000">
                                          <p:val>
                                            <p:strVal val="#ppt_y"/>
                                          </p:val>
                                        </p:tav>
                                      </p:tavLst>
                                    </p:anim>
                                  </p:childTnLst>
                                </p:cTn>
                              </p:par>
                              <p:par>
                                <p:cTn id="631" presetID="2" presetClass="entr" presetSubtype="1" fill="hold" nodeType="withEffect">
                                  <p:stCondLst>
                                    <p:cond delay="1500"/>
                                  </p:stCondLst>
                                  <p:childTnLst>
                                    <p:set>
                                      <p:cBhvr>
                                        <p:cTn id="632" dur="1" fill="hold">
                                          <p:stCondLst>
                                            <p:cond delay="0"/>
                                          </p:stCondLst>
                                        </p:cTn>
                                        <p:tgtEl>
                                          <p:spTgt spid="834"/>
                                        </p:tgtEl>
                                        <p:attrNameLst>
                                          <p:attrName>style.visibility</p:attrName>
                                        </p:attrNameLst>
                                      </p:cBhvr>
                                      <p:to>
                                        <p:strVal val="visible"/>
                                      </p:to>
                                    </p:set>
                                    <p:anim calcmode="lin" valueType="num">
                                      <p:cBhvr additive="base">
                                        <p:cTn id="633" dur="500"/>
                                        <p:tgtEl>
                                          <p:spTgt spid="834"/>
                                        </p:tgtEl>
                                        <p:attrNameLst>
                                          <p:attrName>ppt_y</p:attrName>
                                        </p:attrNameLst>
                                      </p:cBhvr>
                                      <p:tavLst>
                                        <p:tav tm="0">
                                          <p:val>
                                            <p:strVal val="#ppt_y-1"/>
                                          </p:val>
                                        </p:tav>
                                        <p:tav tm="100000">
                                          <p:val>
                                            <p:strVal val="#ppt_y"/>
                                          </p:val>
                                        </p:tav>
                                      </p:tavLst>
                                    </p:anim>
                                  </p:childTnLst>
                                </p:cTn>
                              </p:par>
                              <p:par>
                                <p:cTn id="634" presetID="2" presetClass="entr" presetSubtype="1" fill="hold" nodeType="withEffect">
                                  <p:stCondLst>
                                    <p:cond delay="0"/>
                                  </p:stCondLst>
                                  <p:childTnLst>
                                    <p:set>
                                      <p:cBhvr>
                                        <p:cTn id="635" dur="1" fill="hold">
                                          <p:stCondLst>
                                            <p:cond delay="0"/>
                                          </p:stCondLst>
                                        </p:cTn>
                                        <p:tgtEl>
                                          <p:spTgt spid="835"/>
                                        </p:tgtEl>
                                        <p:attrNameLst>
                                          <p:attrName>style.visibility</p:attrName>
                                        </p:attrNameLst>
                                      </p:cBhvr>
                                      <p:to>
                                        <p:strVal val="visible"/>
                                      </p:to>
                                    </p:set>
                                    <p:anim calcmode="lin" valueType="num">
                                      <p:cBhvr additive="base">
                                        <p:cTn id="636" dur="500"/>
                                        <p:tgtEl>
                                          <p:spTgt spid="835"/>
                                        </p:tgtEl>
                                        <p:attrNameLst>
                                          <p:attrName>ppt_y</p:attrName>
                                        </p:attrNameLst>
                                      </p:cBhvr>
                                      <p:tavLst>
                                        <p:tav tm="0">
                                          <p:val>
                                            <p:strVal val="#ppt_y-1"/>
                                          </p:val>
                                        </p:tav>
                                        <p:tav tm="100000">
                                          <p:val>
                                            <p:strVal val="#ppt_y"/>
                                          </p:val>
                                        </p:tav>
                                      </p:tavLst>
                                    </p:anim>
                                  </p:childTnLst>
                                </p:cTn>
                              </p:par>
                              <p:par>
                                <p:cTn id="637" presetID="2" presetClass="entr" presetSubtype="1" fill="hold" nodeType="withEffect">
                                  <p:stCondLst>
                                    <p:cond delay="500"/>
                                  </p:stCondLst>
                                  <p:childTnLst>
                                    <p:set>
                                      <p:cBhvr>
                                        <p:cTn id="638" dur="1" fill="hold">
                                          <p:stCondLst>
                                            <p:cond delay="0"/>
                                          </p:stCondLst>
                                        </p:cTn>
                                        <p:tgtEl>
                                          <p:spTgt spid="836"/>
                                        </p:tgtEl>
                                        <p:attrNameLst>
                                          <p:attrName>style.visibility</p:attrName>
                                        </p:attrNameLst>
                                      </p:cBhvr>
                                      <p:to>
                                        <p:strVal val="visible"/>
                                      </p:to>
                                    </p:set>
                                    <p:anim calcmode="lin" valueType="num">
                                      <p:cBhvr additive="base">
                                        <p:cTn id="639" dur="500"/>
                                        <p:tgtEl>
                                          <p:spTgt spid="836"/>
                                        </p:tgtEl>
                                        <p:attrNameLst>
                                          <p:attrName>ppt_y</p:attrName>
                                        </p:attrNameLst>
                                      </p:cBhvr>
                                      <p:tavLst>
                                        <p:tav tm="0">
                                          <p:val>
                                            <p:strVal val="#ppt_y-1"/>
                                          </p:val>
                                        </p:tav>
                                        <p:tav tm="100000">
                                          <p:val>
                                            <p:strVal val="#ppt_y"/>
                                          </p:val>
                                        </p:tav>
                                      </p:tavLst>
                                    </p:anim>
                                  </p:childTnLst>
                                </p:cTn>
                              </p:par>
                              <p:par>
                                <p:cTn id="640" presetID="2" presetClass="entr" presetSubtype="1" fill="hold" nodeType="withEffect">
                                  <p:stCondLst>
                                    <p:cond delay="1000"/>
                                  </p:stCondLst>
                                  <p:childTnLst>
                                    <p:set>
                                      <p:cBhvr>
                                        <p:cTn id="641" dur="1" fill="hold">
                                          <p:stCondLst>
                                            <p:cond delay="0"/>
                                          </p:stCondLst>
                                        </p:cTn>
                                        <p:tgtEl>
                                          <p:spTgt spid="837"/>
                                        </p:tgtEl>
                                        <p:attrNameLst>
                                          <p:attrName>style.visibility</p:attrName>
                                        </p:attrNameLst>
                                      </p:cBhvr>
                                      <p:to>
                                        <p:strVal val="visible"/>
                                      </p:to>
                                    </p:set>
                                    <p:anim calcmode="lin" valueType="num">
                                      <p:cBhvr additive="base">
                                        <p:cTn id="642" dur="500"/>
                                        <p:tgtEl>
                                          <p:spTgt spid="837"/>
                                        </p:tgtEl>
                                        <p:attrNameLst>
                                          <p:attrName>ppt_y</p:attrName>
                                        </p:attrNameLst>
                                      </p:cBhvr>
                                      <p:tavLst>
                                        <p:tav tm="0">
                                          <p:val>
                                            <p:strVal val="#ppt_y-1"/>
                                          </p:val>
                                        </p:tav>
                                        <p:tav tm="100000">
                                          <p:val>
                                            <p:strVal val="#ppt_y"/>
                                          </p:val>
                                        </p:tav>
                                      </p:tavLst>
                                    </p:anim>
                                  </p:childTnLst>
                                </p:cTn>
                              </p:par>
                              <p:par>
                                <p:cTn id="643" presetID="10" presetClass="entr" presetSubtype="0" fill="hold" nodeType="withEffect">
                                  <p:stCondLst>
                                    <p:cond delay="0"/>
                                  </p:stCondLst>
                                  <p:childTnLst>
                                    <p:set>
                                      <p:cBhvr>
                                        <p:cTn id="644" dur="1" fill="hold">
                                          <p:stCondLst>
                                            <p:cond delay="0"/>
                                          </p:stCondLst>
                                        </p:cTn>
                                        <p:tgtEl>
                                          <p:spTgt spid="620">
                                            <p:txEl>
                                              <p:pRg st="0" end="0"/>
                                            </p:txEl>
                                          </p:spTgt>
                                        </p:tgtEl>
                                        <p:attrNameLst>
                                          <p:attrName>style.visibility</p:attrName>
                                        </p:attrNameLst>
                                      </p:cBhvr>
                                      <p:to>
                                        <p:strVal val="visible"/>
                                      </p:to>
                                    </p:set>
                                    <p:animEffect transition="in" filter="fade">
                                      <p:cBhvr>
                                        <p:cTn id="645" dur="4000"/>
                                        <p:tgtEl>
                                          <p:spTgt spid="620">
                                            <p:txEl>
                                              <p:pRg st="0" end="0"/>
                                            </p:txEl>
                                          </p:spTgt>
                                        </p:tgtEl>
                                      </p:cBhvr>
                                    </p:animEffect>
                                  </p:childTnLst>
                                </p:cTn>
                              </p:par>
                              <p:par>
                                <p:cTn id="646" presetID="10" presetClass="entr" presetSubtype="0" fill="hold" nodeType="withEffect">
                                  <p:stCondLst>
                                    <p:cond delay="0"/>
                                  </p:stCondLst>
                                  <p:childTnLst>
                                    <p:set>
                                      <p:cBhvr>
                                        <p:cTn id="647" dur="1" fill="hold">
                                          <p:stCondLst>
                                            <p:cond delay="0"/>
                                          </p:stCondLst>
                                        </p:cTn>
                                        <p:tgtEl>
                                          <p:spTgt spid="620">
                                            <p:txEl>
                                              <p:pRg st="1" end="1"/>
                                            </p:txEl>
                                          </p:spTgt>
                                        </p:tgtEl>
                                        <p:attrNameLst>
                                          <p:attrName>style.visibility</p:attrName>
                                        </p:attrNameLst>
                                      </p:cBhvr>
                                      <p:to>
                                        <p:strVal val="visible"/>
                                      </p:to>
                                    </p:set>
                                    <p:animEffect transition="in" filter="fade">
                                      <p:cBhvr>
                                        <p:cTn id="648" dur="4000"/>
                                        <p:tgtEl>
                                          <p:spTgt spid="620">
                                            <p:txEl>
                                              <p:pRg st="1" end="1"/>
                                            </p:txEl>
                                          </p:spTgt>
                                        </p:tgtEl>
                                      </p:cBhvr>
                                    </p:animEffect>
                                  </p:childTnLst>
                                </p:cTn>
                              </p:par>
                            </p:childTnLst>
                          </p:cTn>
                        </p:par>
                      </p:childTnLst>
                    </p:cTn>
                  </p:par>
                  <p:par>
                    <p:cTn id="649" fill="hold">
                      <p:stCondLst>
                        <p:cond delay="indefinite"/>
                      </p:stCondLst>
                      <p:childTnLst>
                        <p:par>
                          <p:cTn id="650" fill="hold">
                            <p:stCondLst>
                              <p:cond delay="0"/>
                            </p:stCondLst>
                            <p:childTnLst>
                              <p:par>
                                <p:cTn id="651" presetID="10" presetClass="entr" presetSubtype="0" fill="hold" nodeType="clickEffect">
                                  <p:stCondLst>
                                    <p:cond delay="0"/>
                                  </p:stCondLst>
                                  <p:childTnLst>
                                    <p:set>
                                      <p:cBhvr>
                                        <p:cTn id="652" dur="1" fill="hold">
                                          <p:stCondLst>
                                            <p:cond delay="0"/>
                                          </p:stCondLst>
                                        </p:cTn>
                                        <p:tgtEl>
                                          <p:spTgt spid="841"/>
                                        </p:tgtEl>
                                        <p:attrNameLst>
                                          <p:attrName>style.visibility</p:attrName>
                                        </p:attrNameLst>
                                      </p:cBhvr>
                                      <p:to>
                                        <p:strVal val="visible"/>
                                      </p:to>
                                    </p:set>
                                    <p:animEffect transition="in" filter="fade">
                                      <p:cBhvr>
                                        <p:cTn id="653" dur="500"/>
                                        <p:tgtEl>
                                          <p:spTgt spid="841"/>
                                        </p:tgtEl>
                                      </p:cBhvr>
                                    </p:animEffect>
                                  </p:childTnLst>
                                </p:cTn>
                              </p:par>
                              <p:par>
                                <p:cTn id="654" presetID="10" presetClass="entr" presetSubtype="0" fill="hold" nodeType="withEffect">
                                  <p:stCondLst>
                                    <p:cond delay="1000"/>
                                  </p:stCondLst>
                                  <p:childTnLst>
                                    <p:set>
                                      <p:cBhvr>
                                        <p:cTn id="655" dur="1" fill="hold">
                                          <p:stCondLst>
                                            <p:cond delay="0"/>
                                          </p:stCondLst>
                                        </p:cTn>
                                        <p:tgtEl>
                                          <p:spTgt spid="842"/>
                                        </p:tgtEl>
                                        <p:attrNameLst>
                                          <p:attrName>style.visibility</p:attrName>
                                        </p:attrNameLst>
                                      </p:cBhvr>
                                      <p:to>
                                        <p:strVal val="visible"/>
                                      </p:to>
                                    </p:set>
                                    <p:animEffect transition="in" filter="fade">
                                      <p:cBhvr>
                                        <p:cTn id="656" dur="500"/>
                                        <p:tgtEl>
                                          <p:spTgt spid="8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46"/>
        <p:cNvGrpSpPr/>
        <p:nvPr/>
      </p:nvGrpSpPr>
      <p:grpSpPr>
        <a:xfrm>
          <a:off x="0" y="0"/>
          <a:ext cx="0" cy="0"/>
          <a:chOff x="0" y="0"/>
          <a:chExt cx="0" cy="0"/>
        </a:xfrm>
      </p:grpSpPr>
      <p:sp>
        <p:nvSpPr>
          <p:cNvPr id="847" name="Google Shape;847;p92"/>
          <p:cNvSpPr txBox="1">
            <a:spLocks noGrp="1"/>
          </p:cNvSpPr>
          <p:nvPr>
            <p:ph type="title"/>
          </p:nvPr>
        </p:nvSpPr>
        <p:spPr>
          <a:xfrm>
            <a:off x="457200" y="120252"/>
            <a:ext cx="8229600" cy="857250"/>
          </a:xfrm>
          <a:prstGeom prst="rect">
            <a:avLst/>
          </a:prstGeom>
          <a:noFill/>
          <a:ln w="28575"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FFC000"/>
              </a:buClr>
              <a:buSzPts val="1800"/>
              <a:buNone/>
            </a:pPr>
            <a:r>
              <a:rPr lang="en">
                <a:solidFill>
                  <a:srgbClr val="FF0000"/>
                </a:solidFill>
              </a:rPr>
              <a:t>Timeline to Nicotine Addiction</a:t>
            </a:r>
            <a:endParaRPr/>
          </a:p>
        </p:txBody>
      </p:sp>
      <p:sp>
        <p:nvSpPr>
          <p:cNvPr id="848" name="Google Shape;848;p92"/>
          <p:cNvSpPr txBox="1">
            <a:spLocks noGrp="1"/>
          </p:cNvSpPr>
          <p:nvPr>
            <p:ph type="body" idx="1"/>
          </p:nvPr>
        </p:nvSpPr>
        <p:spPr>
          <a:xfrm>
            <a:off x="457200" y="977502"/>
            <a:ext cx="8229600" cy="3394472"/>
          </a:xfrm>
          <a:prstGeom prst="rect">
            <a:avLst/>
          </a:prstGeom>
          <a:noFill/>
          <a:ln>
            <a:noFill/>
          </a:ln>
        </p:spPr>
        <p:txBody>
          <a:bodyPr spcFirstLastPara="1" wrap="square" lIns="91425" tIns="45700" rIns="91425" bIns="45700" anchor="t" anchorCtr="0">
            <a:noAutofit/>
          </a:bodyPr>
          <a:lstStyle/>
          <a:p>
            <a:pPr marL="342900" lvl="0" indent="-257175" algn="l" rtl="0">
              <a:lnSpc>
                <a:spcPct val="100000"/>
              </a:lnSpc>
              <a:spcBef>
                <a:spcPts val="270"/>
              </a:spcBef>
              <a:spcAft>
                <a:spcPts val="0"/>
              </a:spcAft>
              <a:buSzPts val="1800"/>
              <a:buChar char="•"/>
            </a:pPr>
            <a:r>
              <a:rPr lang="en" sz="2000"/>
              <a:t>Tries in 6, 7</a:t>
            </a:r>
            <a:r>
              <a:rPr lang="en" sz="2000" baseline="30000"/>
              <a:t>th</a:t>
            </a:r>
            <a:r>
              <a:rPr lang="en" sz="2000"/>
              <a:t>, 8</a:t>
            </a:r>
            <a:r>
              <a:rPr lang="en" sz="2000" baseline="30000"/>
              <a:t>th</a:t>
            </a:r>
            <a:r>
              <a:rPr lang="en" sz="2000"/>
              <a:t> grade</a:t>
            </a:r>
            <a:endParaRPr/>
          </a:p>
          <a:p>
            <a:pPr marL="342900" lvl="0" indent="-257175" algn="l" rtl="0">
              <a:lnSpc>
                <a:spcPct val="100000"/>
              </a:lnSpc>
              <a:spcBef>
                <a:spcPts val="270"/>
              </a:spcBef>
              <a:spcAft>
                <a:spcPts val="0"/>
              </a:spcAft>
              <a:buSzPts val="1800"/>
              <a:buChar char="•"/>
            </a:pPr>
            <a:r>
              <a:rPr lang="en" sz="2000"/>
              <a:t>“I didn’t own one”</a:t>
            </a:r>
            <a:endParaRPr/>
          </a:p>
          <a:p>
            <a:pPr marL="342900" lvl="0" indent="-257175" algn="l" rtl="0">
              <a:lnSpc>
                <a:spcPct val="100000"/>
              </a:lnSpc>
              <a:spcBef>
                <a:spcPts val="270"/>
              </a:spcBef>
              <a:spcAft>
                <a:spcPts val="0"/>
              </a:spcAft>
              <a:buSzPts val="1800"/>
              <a:buChar char="•"/>
            </a:pPr>
            <a:r>
              <a:rPr lang="en" sz="2000"/>
              <a:t>Eventually owns one</a:t>
            </a:r>
            <a:endParaRPr/>
          </a:p>
          <a:p>
            <a:pPr marL="342900" lvl="0" indent="-257175" algn="l" rtl="0">
              <a:lnSpc>
                <a:spcPct val="100000"/>
              </a:lnSpc>
              <a:spcBef>
                <a:spcPts val="270"/>
              </a:spcBef>
              <a:spcAft>
                <a:spcPts val="0"/>
              </a:spcAft>
              <a:buSzPts val="1800"/>
              <a:buChar char="•"/>
            </a:pPr>
            <a:r>
              <a:rPr lang="en" sz="2000"/>
              <a:t>How? Older adult, easy to purchase online</a:t>
            </a:r>
            <a:endParaRPr/>
          </a:p>
          <a:p>
            <a:pPr marL="342900" lvl="0" indent="-257175" algn="l" rtl="0">
              <a:lnSpc>
                <a:spcPct val="100000"/>
              </a:lnSpc>
              <a:spcBef>
                <a:spcPts val="270"/>
              </a:spcBef>
              <a:spcAft>
                <a:spcPts val="0"/>
              </a:spcAft>
              <a:buSzPts val="1800"/>
              <a:buChar char="•"/>
            </a:pPr>
            <a:r>
              <a:rPr lang="en" sz="2000"/>
              <a:t>Parents/guardian give cash for food. Student get visa gift card. </a:t>
            </a:r>
            <a:endParaRPr/>
          </a:p>
          <a:p>
            <a:pPr marL="342900" lvl="0" indent="-257175" algn="l" rtl="0">
              <a:lnSpc>
                <a:spcPct val="100000"/>
              </a:lnSpc>
              <a:spcBef>
                <a:spcPts val="270"/>
              </a:spcBef>
              <a:spcAft>
                <a:spcPts val="0"/>
              </a:spcAft>
              <a:buSzPts val="1800"/>
              <a:buChar char="•"/>
            </a:pPr>
            <a:r>
              <a:rPr lang="en" sz="2000"/>
              <a:t>Easy to hide use</a:t>
            </a:r>
            <a:endParaRPr/>
          </a:p>
          <a:p>
            <a:pPr marL="342900" lvl="0" indent="-257175" algn="l" rtl="0">
              <a:lnSpc>
                <a:spcPct val="100000"/>
              </a:lnSpc>
              <a:spcBef>
                <a:spcPts val="270"/>
              </a:spcBef>
              <a:spcAft>
                <a:spcPts val="0"/>
              </a:spcAft>
              <a:buSzPts val="1800"/>
              <a:buChar char="•"/>
            </a:pPr>
            <a:r>
              <a:rPr lang="en" sz="2000"/>
              <a:t>Use begins more often, at home</a:t>
            </a:r>
            <a:endParaRPr/>
          </a:p>
          <a:p>
            <a:pPr marL="342900" lvl="0" indent="-257175" algn="l" rtl="0">
              <a:lnSpc>
                <a:spcPct val="100000"/>
              </a:lnSpc>
              <a:spcBef>
                <a:spcPts val="270"/>
              </a:spcBef>
              <a:spcAft>
                <a:spcPts val="0"/>
              </a:spcAft>
              <a:buSzPts val="1800"/>
              <a:buChar char="•"/>
            </a:pPr>
            <a:r>
              <a:rPr lang="en" sz="2000"/>
              <a:t>Summertime use increases </a:t>
            </a:r>
            <a:endParaRPr/>
          </a:p>
          <a:p>
            <a:pPr marL="342900" lvl="0" indent="-257175" algn="l" rtl="0">
              <a:lnSpc>
                <a:spcPct val="100000"/>
              </a:lnSpc>
              <a:spcBef>
                <a:spcPts val="270"/>
              </a:spcBef>
              <a:spcAft>
                <a:spcPts val="0"/>
              </a:spcAft>
              <a:buSzPts val="1800"/>
              <a:buChar char="•"/>
            </a:pPr>
            <a:r>
              <a:rPr lang="en" sz="2000"/>
              <a:t>Addicted by 9</a:t>
            </a:r>
            <a:r>
              <a:rPr lang="en" sz="2000" baseline="30000"/>
              <a:t>th</a:t>
            </a:r>
            <a:r>
              <a:rPr lang="en" sz="2000"/>
              <a:t> or 10</a:t>
            </a:r>
            <a:r>
              <a:rPr lang="en" sz="2000" baseline="30000"/>
              <a:t>th</a:t>
            </a:r>
            <a:r>
              <a:rPr lang="en" sz="2000"/>
              <a:t> grade </a:t>
            </a:r>
            <a:endParaRPr/>
          </a:p>
          <a:p>
            <a:pPr marL="342900" lvl="0" indent="-142875" algn="l" rtl="0">
              <a:lnSpc>
                <a:spcPct val="100000"/>
              </a:lnSpc>
              <a:spcBef>
                <a:spcPts val="270"/>
              </a:spcBef>
              <a:spcAft>
                <a:spcPts val="0"/>
              </a:spcAft>
              <a:buSzPts val="1800"/>
              <a:buNone/>
            </a:pP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852"/>
        <p:cNvGrpSpPr/>
        <p:nvPr/>
      </p:nvGrpSpPr>
      <p:grpSpPr>
        <a:xfrm>
          <a:off x="0" y="0"/>
          <a:ext cx="0" cy="0"/>
          <a:chOff x="0" y="0"/>
          <a:chExt cx="0" cy="0"/>
        </a:xfrm>
      </p:grpSpPr>
      <p:sp>
        <p:nvSpPr>
          <p:cNvPr id="853" name="Google Shape;853;p93"/>
          <p:cNvSpPr txBox="1">
            <a:spLocks noGrp="1"/>
          </p:cNvSpPr>
          <p:nvPr>
            <p:ph type="title"/>
          </p:nvPr>
        </p:nvSpPr>
        <p:spPr>
          <a:xfrm>
            <a:off x="1829717" y="285750"/>
            <a:ext cx="5885533" cy="9144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85000"/>
              </a:lnSpc>
              <a:spcBef>
                <a:spcPts val="0"/>
              </a:spcBef>
              <a:spcAft>
                <a:spcPts val="0"/>
              </a:spcAft>
              <a:buClr>
                <a:schemeClr val="dk1"/>
              </a:buClr>
              <a:buSzPct val="100000"/>
              <a:buFont typeface="Calibri"/>
              <a:buNone/>
            </a:pPr>
            <a:r>
              <a:rPr lang="en" sz="2100" b="1">
                <a:solidFill>
                  <a:schemeClr val="dk1"/>
                </a:solidFill>
                <a:latin typeface="Calibri"/>
                <a:ea typeface="Calibri"/>
                <a:cs typeface="Calibri"/>
                <a:sym typeface="Calibri"/>
              </a:rPr>
              <a:t>Did You Know: You are not inhaling a vapor; you are inhaling an aerosol. </a:t>
            </a:r>
            <a:br>
              <a:rPr lang="en" sz="2100" b="1">
                <a:solidFill>
                  <a:schemeClr val="dk1"/>
                </a:solidFill>
                <a:latin typeface="Calibri"/>
                <a:ea typeface="Calibri"/>
                <a:cs typeface="Calibri"/>
                <a:sym typeface="Calibri"/>
              </a:rPr>
            </a:br>
            <a:br>
              <a:rPr lang="en" sz="2100" b="1">
                <a:solidFill>
                  <a:schemeClr val="dk1"/>
                </a:solidFill>
                <a:latin typeface="Calibri"/>
                <a:ea typeface="Calibri"/>
                <a:cs typeface="Calibri"/>
                <a:sym typeface="Calibri"/>
              </a:rPr>
            </a:br>
            <a:r>
              <a:rPr lang="en" sz="2700" b="1">
                <a:solidFill>
                  <a:schemeClr val="dk1"/>
                </a:solidFill>
                <a:latin typeface="Calibri"/>
                <a:ea typeface="Calibri"/>
                <a:cs typeface="Calibri"/>
                <a:sym typeface="Calibri"/>
              </a:rPr>
              <a:t>Do you know the difference?</a:t>
            </a:r>
            <a:br>
              <a:rPr lang="en" sz="2100"/>
            </a:br>
            <a:endParaRPr>
              <a:solidFill>
                <a:schemeClr val="dk1"/>
              </a:solidFill>
            </a:endParaRPr>
          </a:p>
        </p:txBody>
      </p:sp>
      <p:pic>
        <p:nvPicPr>
          <p:cNvPr id="854" name="Google Shape;854;p93"/>
          <p:cNvPicPr preferRelativeResize="0">
            <a:picLocks noGrp="1"/>
          </p:cNvPicPr>
          <p:nvPr>
            <p:ph type="body" idx="1"/>
          </p:nvPr>
        </p:nvPicPr>
        <p:blipFill rotWithShape="1">
          <a:blip r:embed="rId3">
            <a:alphaModFix/>
          </a:blip>
          <a:srcRect/>
          <a:stretch/>
        </p:blipFill>
        <p:spPr>
          <a:xfrm>
            <a:off x="1136277" y="1710231"/>
            <a:ext cx="3384381" cy="1905979"/>
          </a:xfrm>
          <a:prstGeom prst="rect">
            <a:avLst/>
          </a:prstGeom>
          <a:noFill/>
          <a:ln>
            <a:noFill/>
          </a:ln>
        </p:spPr>
      </p:pic>
      <p:pic>
        <p:nvPicPr>
          <p:cNvPr id="855" name="Google Shape;855;p93"/>
          <p:cNvPicPr preferRelativeResize="0"/>
          <p:nvPr/>
        </p:nvPicPr>
        <p:blipFill rotWithShape="1">
          <a:blip r:embed="rId4">
            <a:alphaModFix/>
          </a:blip>
          <a:srcRect/>
          <a:stretch/>
        </p:blipFill>
        <p:spPr>
          <a:xfrm>
            <a:off x="5111472" y="1585869"/>
            <a:ext cx="3171959" cy="2030342"/>
          </a:xfrm>
          <a:prstGeom prst="rect">
            <a:avLst/>
          </a:prstGeom>
          <a:noFill/>
          <a:ln>
            <a:noFill/>
          </a:ln>
        </p:spPr>
      </p:pic>
      <p:sp>
        <p:nvSpPr>
          <p:cNvPr id="856" name="Google Shape;856;p93"/>
          <p:cNvSpPr txBox="1"/>
          <p:nvPr/>
        </p:nvSpPr>
        <p:spPr>
          <a:xfrm>
            <a:off x="1885950" y="3829050"/>
            <a:ext cx="1885950" cy="30008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 sz="1350" b="0" i="0" u="none" strike="noStrike" cap="none">
                <a:solidFill>
                  <a:srgbClr val="000000"/>
                </a:solidFill>
                <a:latin typeface="Arial"/>
                <a:ea typeface="Arial"/>
                <a:cs typeface="Arial"/>
                <a:sym typeface="Arial"/>
              </a:rPr>
              <a:t>Vapor</a:t>
            </a:r>
            <a:endParaRPr/>
          </a:p>
        </p:txBody>
      </p:sp>
      <p:sp>
        <p:nvSpPr>
          <p:cNvPr id="857" name="Google Shape;857;p93"/>
          <p:cNvSpPr txBox="1"/>
          <p:nvPr/>
        </p:nvSpPr>
        <p:spPr>
          <a:xfrm>
            <a:off x="5715000" y="3829050"/>
            <a:ext cx="1543050" cy="30008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 sz="1350" b="0" i="0" u="none" strike="noStrike" cap="none">
                <a:solidFill>
                  <a:srgbClr val="000000"/>
                </a:solidFill>
                <a:latin typeface="Arial"/>
                <a:ea typeface="Arial"/>
                <a:cs typeface="Arial"/>
                <a:sym typeface="Arial"/>
              </a:rPr>
              <a:t>Aerosol</a:t>
            </a:r>
            <a:endParaRPr/>
          </a:p>
        </p:txBody>
      </p:sp>
      <p:sp>
        <p:nvSpPr>
          <p:cNvPr id="858" name="Google Shape;858;p93"/>
          <p:cNvSpPr txBox="1"/>
          <p:nvPr/>
        </p:nvSpPr>
        <p:spPr>
          <a:xfrm>
            <a:off x="5372100" y="4514850"/>
            <a:ext cx="2228850" cy="21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 sz="825" b="0" i="0" u="sng" strike="noStrike" cap="none">
                <a:solidFill>
                  <a:schemeClr val="hlink"/>
                </a:solidFill>
                <a:latin typeface="Arial"/>
                <a:ea typeface="Arial"/>
                <a:cs typeface="Arial"/>
                <a:sym typeface="Arial"/>
                <a:hlinkClick r:id="rId5"/>
              </a:rPr>
              <a:t>Center for Disease Control</a:t>
            </a:r>
            <a:endParaRPr sz="825"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54"/>
                                        </p:tgtEl>
                                        <p:attrNameLst>
                                          <p:attrName>style.visibility</p:attrName>
                                        </p:attrNameLst>
                                      </p:cBhvr>
                                      <p:to>
                                        <p:strVal val="visible"/>
                                      </p:to>
                                    </p:set>
                                    <p:anim calcmode="lin" valueType="num">
                                      <p:cBhvr additive="base">
                                        <p:cTn id="7" dur="500"/>
                                        <p:tgtEl>
                                          <p:spTgt spid="854"/>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856"/>
                                        </p:tgtEl>
                                        <p:attrNameLst>
                                          <p:attrName>style.visibility</p:attrName>
                                        </p:attrNameLst>
                                      </p:cBhvr>
                                      <p:to>
                                        <p:strVal val="visible"/>
                                      </p:to>
                                    </p:set>
                                    <p:anim calcmode="lin" valueType="num">
                                      <p:cBhvr additive="base">
                                        <p:cTn id="12" dur="500"/>
                                        <p:tgtEl>
                                          <p:spTgt spid="856"/>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855"/>
                                        </p:tgtEl>
                                        <p:attrNameLst>
                                          <p:attrName>style.visibility</p:attrName>
                                        </p:attrNameLst>
                                      </p:cBhvr>
                                      <p:to>
                                        <p:strVal val="visible"/>
                                      </p:to>
                                    </p:set>
                                    <p:anim calcmode="lin" valueType="num">
                                      <p:cBhvr additive="base">
                                        <p:cTn id="17" dur="500"/>
                                        <p:tgtEl>
                                          <p:spTgt spid="855"/>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857"/>
                                        </p:tgtEl>
                                        <p:attrNameLst>
                                          <p:attrName>style.visibility</p:attrName>
                                        </p:attrNameLst>
                                      </p:cBhvr>
                                      <p:to>
                                        <p:strVal val="visible"/>
                                      </p:to>
                                    </p:set>
                                    <p:anim calcmode="lin" valueType="num">
                                      <p:cBhvr additive="base">
                                        <p:cTn id="22" dur="500"/>
                                        <p:tgtEl>
                                          <p:spTgt spid="85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1_Office Theme">
  <a:themeElements>
    <a:clrScheme name="FCPS Brand Colors">
      <a:dk1>
        <a:srgbClr val="000000"/>
      </a:dk1>
      <a:lt1>
        <a:srgbClr val="FFFFFF"/>
      </a:lt1>
      <a:dk2>
        <a:srgbClr val="00AEC7"/>
      </a:dk2>
      <a:lt2>
        <a:srgbClr val="FFFFFF"/>
      </a:lt2>
      <a:accent1>
        <a:srgbClr val="75787B"/>
      </a:accent1>
      <a:accent2>
        <a:srgbClr val="B5BD00"/>
      </a:accent2>
      <a:accent3>
        <a:srgbClr val="001A70"/>
      </a:accent3>
      <a:accent4>
        <a:srgbClr val="FECD55"/>
      </a:accent4>
      <a:accent5>
        <a:srgbClr val="CF4520"/>
      </a:accent5>
      <a:accent6>
        <a:srgbClr val="008196"/>
      </a:accent6>
      <a:hlink>
        <a:srgbClr val="00AEC7"/>
      </a:hlink>
      <a:folHlink>
        <a:srgbClr val="00AEC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1_Office Theme">
  <a:themeElements>
    <a:clrScheme name="FCPS Brand Colors">
      <a:dk1>
        <a:srgbClr val="000000"/>
      </a:dk1>
      <a:lt1>
        <a:srgbClr val="FFFFFF"/>
      </a:lt1>
      <a:dk2>
        <a:srgbClr val="00AEC7"/>
      </a:dk2>
      <a:lt2>
        <a:srgbClr val="FFFFFF"/>
      </a:lt2>
      <a:accent1>
        <a:srgbClr val="75787B"/>
      </a:accent1>
      <a:accent2>
        <a:srgbClr val="B5BD00"/>
      </a:accent2>
      <a:accent3>
        <a:srgbClr val="001A70"/>
      </a:accent3>
      <a:accent4>
        <a:srgbClr val="FECD55"/>
      </a:accent4>
      <a:accent5>
        <a:srgbClr val="CF4520"/>
      </a:accent5>
      <a:accent6>
        <a:srgbClr val="008196"/>
      </a:accent6>
      <a:hlink>
        <a:srgbClr val="00AEC7"/>
      </a:hlink>
      <a:folHlink>
        <a:srgbClr val="00AEC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1_Office Theme">
  <a:themeElements>
    <a:clrScheme name="FCPS Brand Colors">
      <a:dk1>
        <a:srgbClr val="000000"/>
      </a:dk1>
      <a:lt1>
        <a:srgbClr val="FFFFFF"/>
      </a:lt1>
      <a:dk2>
        <a:srgbClr val="00AEC7"/>
      </a:dk2>
      <a:lt2>
        <a:srgbClr val="FFFFFF"/>
      </a:lt2>
      <a:accent1>
        <a:srgbClr val="75787B"/>
      </a:accent1>
      <a:accent2>
        <a:srgbClr val="B5BD00"/>
      </a:accent2>
      <a:accent3>
        <a:srgbClr val="001A70"/>
      </a:accent3>
      <a:accent4>
        <a:srgbClr val="FECD55"/>
      </a:accent4>
      <a:accent5>
        <a:srgbClr val="CF4520"/>
      </a:accent5>
      <a:accent6>
        <a:srgbClr val="008196"/>
      </a:accent6>
      <a:hlink>
        <a:srgbClr val="00AEC7"/>
      </a:hlink>
      <a:folHlink>
        <a:srgbClr val="00AEC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hift">
  <a:themeElements>
    <a:clrScheme name="Shift">
      <a:dk1>
        <a:srgbClr val="FFFFFF"/>
      </a:dk1>
      <a:lt1>
        <a:srgbClr val="AF7B51"/>
      </a:lt1>
      <a:dk2>
        <a:srgbClr val="233A44"/>
      </a:dk2>
      <a:lt2>
        <a:srgbClr val="D9D9D9"/>
      </a:lt2>
      <a:accent1>
        <a:srgbClr val="00796B"/>
      </a:accent1>
      <a:accent2>
        <a:srgbClr val="D9563F"/>
      </a:accent2>
      <a:accent3>
        <a:srgbClr val="C4A15A"/>
      </a:accent3>
      <a:accent4>
        <a:srgbClr val="14F597"/>
      </a:accent4>
      <a:accent5>
        <a:srgbClr val="3D4594"/>
      </a:accent5>
      <a:accent6>
        <a:srgbClr val="163EF5"/>
      </a:accent6>
      <a:hlink>
        <a:srgbClr val="3D4594"/>
      </a:hlink>
      <a:folHlink>
        <a:srgbClr val="3D459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P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FCPS">
      <a:dk1>
        <a:srgbClr val="001A70"/>
      </a:dk1>
      <a:lt1>
        <a:srgbClr val="FFFFFF"/>
      </a:lt1>
      <a:dk2>
        <a:srgbClr val="00677F"/>
      </a:dk2>
      <a:lt2>
        <a:srgbClr val="C6E7FC"/>
      </a:lt2>
      <a:accent1>
        <a:srgbClr val="00AEC7"/>
      </a:accent1>
      <a:accent2>
        <a:srgbClr val="4584D3"/>
      </a:accent2>
      <a:accent3>
        <a:srgbClr val="5BD078"/>
      </a:accent3>
      <a:accent4>
        <a:srgbClr val="B5BD00"/>
      </a:accent4>
      <a:accent5>
        <a:srgbClr val="FFB500"/>
      </a:accent5>
      <a:accent6>
        <a:srgbClr val="75787B"/>
      </a:accent6>
      <a:hlink>
        <a:srgbClr val="CF4520"/>
      </a:hlink>
      <a:folHlink>
        <a:srgbClr val="5EAE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Retrospect">
  <a:themeElements>
    <a:clrScheme name="Retrospect">
      <a:dk1>
        <a:srgbClr val="000000"/>
      </a:dk1>
      <a:lt1>
        <a:srgbClr val="FFFFFF"/>
      </a:lt1>
      <a:dk2>
        <a:srgbClr val="514949"/>
      </a:dk2>
      <a:lt2>
        <a:srgbClr val="E1E1DB"/>
      </a:lt2>
      <a:accent1>
        <a:srgbClr val="9DBFBE"/>
      </a:accent1>
      <a:accent2>
        <a:srgbClr val="DB8631"/>
      </a:accent2>
      <a:accent3>
        <a:srgbClr val="E3CC5A"/>
      </a:accent3>
      <a:accent4>
        <a:srgbClr val="ACADA8"/>
      </a:accent4>
      <a:accent5>
        <a:srgbClr val="927C61"/>
      </a:accent5>
      <a:accent6>
        <a:srgbClr val="B3B435"/>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_Office Theme">
  <a:themeElements>
    <a:clrScheme name="FCPS Brand Colors">
      <a:dk1>
        <a:srgbClr val="000000"/>
      </a:dk1>
      <a:lt1>
        <a:srgbClr val="FFFFFF"/>
      </a:lt1>
      <a:dk2>
        <a:srgbClr val="00AEC7"/>
      </a:dk2>
      <a:lt2>
        <a:srgbClr val="FFFFFF"/>
      </a:lt2>
      <a:accent1>
        <a:srgbClr val="75787B"/>
      </a:accent1>
      <a:accent2>
        <a:srgbClr val="B5BD00"/>
      </a:accent2>
      <a:accent3>
        <a:srgbClr val="001A70"/>
      </a:accent3>
      <a:accent4>
        <a:srgbClr val="FECD55"/>
      </a:accent4>
      <a:accent5>
        <a:srgbClr val="CF4520"/>
      </a:accent5>
      <a:accent6>
        <a:srgbClr val="008196"/>
      </a:accent6>
      <a:hlink>
        <a:srgbClr val="00AEC7"/>
      </a:hlink>
      <a:folHlink>
        <a:srgbClr val="00AEC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1_Office Theme">
  <a:themeElements>
    <a:clrScheme name="FCPS Brand Colors">
      <a:dk1>
        <a:srgbClr val="000000"/>
      </a:dk1>
      <a:lt1>
        <a:srgbClr val="FFFFFF"/>
      </a:lt1>
      <a:dk2>
        <a:srgbClr val="00AEC7"/>
      </a:dk2>
      <a:lt2>
        <a:srgbClr val="FFFFFF"/>
      </a:lt2>
      <a:accent1>
        <a:srgbClr val="75787B"/>
      </a:accent1>
      <a:accent2>
        <a:srgbClr val="B5BD00"/>
      </a:accent2>
      <a:accent3>
        <a:srgbClr val="001A70"/>
      </a:accent3>
      <a:accent4>
        <a:srgbClr val="FECD55"/>
      </a:accent4>
      <a:accent5>
        <a:srgbClr val="CF4520"/>
      </a:accent5>
      <a:accent6>
        <a:srgbClr val="008196"/>
      </a:accent6>
      <a:hlink>
        <a:srgbClr val="00AEC7"/>
      </a:hlink>
      <a:folHlink>
        <a:srgbClr val="00AEC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2517</Words>
  <Application>Microsoft Office PowerPoint</Application>
  <PresentationFormat>On-screen Show (16:9)</PresentationFormat>
  <Paragraphs>263</Paragraphs>
  <Slides>31</Slides>
  <Notes>31</Notes>
  <HiddenSlides>0</HiddenSlides>
  <MMClips>0</MMClips>
  <ScaleCrop>false</ScaleCrop>
  <HeadingPairs>
    <vt:vector size="6" baseType="variant">
      <vt:variant>
        <vt:lpstr>Fonts Used</vt:lpstr>
      </vt:variant>
      <vt:variant>
        <vt:i4>11</vt:i4>
      </vt:variant>
      <vt:variant>
        <vt:lpstr>Theme</vt:lpstr>
      </vt:variant>
      <vt:variant>
        <vt:i4>12</vt:i4>
      </vt:variant>
      <vt:variant>
        <vt:lpstr>Slide Titles</vt:lpstr>
      </vt:variant>
      <vt:variant>
        <vt:i4>31</vt:i4>
      </vt:variant>
    </vt:vector>
  </HeadingPairs>
  <TitlesOfParts>
    <vt:vector size="54" baseType="lpstr">
      <vt:lpstr>Oswald SemiBold</vt:lpstr>
      <vt:lpstr>Roboto</vt:lpstr>
      <vt:lpstr>Avenir</vt:lpstr>
      <vt:lpstr>Arial</vt:lpstr>
      <vt:lpstr>Calibri</vt:lpstr>
      <vt:lpstr>Noto Sans Symbols</vt:lpstr>
      <vt:lpstr>Nunito</vt:lpstr>
      <vt:lpstr>Helvetica Neue Light</vt:lpstr>
      <vt:lpstr>Courier New</vt:lpstr>
      <vt:lpstr>Oswald</vt:lpstr>
      <vt:lpstr>Raleway</vt:lpstr>
      <vt:lpstr>Simple Light</vt:lpstr>
      <vt:lpstr>Shift</vt:lpstr>
      <vt:lpstr>1_Simple Light</vt:lpstr>
      <vt:lpstr>TPT</vt:lpstr>
      <vt:lpstr>3_Office Theme</vt:lpstr>
      <vt:lpstr>Office Theme</vt:lpstr>
      <vt:lpstr>Retrospect</vt:lpstr>
      <vt:lpstr>1_Office Theme</vt:lpstr>
      <vt:lpstr>1_Office Theme</vt:lpstr>
      <vt:lpstr>1_Office Theme</vt:lpstr>
      <vt:lpstr>1_Office Theme</vt:lpstr>
      <vt:lpstr>1_Office Theme</vt:lpstr>
      <vt:lpstr>Class of 2026 Parent Coffee Friday, April 28, 2023</vt:lpstr>
      <vt:lpstr>Agenda  Welcome &amp; Introductions  Guest Speaker: Kelly Rankin, LCSW, CSAC, Substance Abuse Prevention Specialist  Parent Volunteers Needed  Keep in Touch Coming Up Next…     </vt:lpstr>
      <vt:lpstr>Kelly Rankin, LCSW, CSAC, Substance Abuse  Prevention Specialist</vt:lpstr>
      <vt:lpstr>Substance Abuse Prevention Specialists (SAPS)</vt:lpstr>
      <vt:lpstr>Objectives:</vt:lpstr>
      <vt:lpstr>The Rise of the Tobacco Industry</vt:lpstr>
      <vt:lpstr>PowerPoint Presentation</vt:lpstr>
      <vt:lpstr>Timeline to Nicotine Addiction</vt:lpstr>
      <vt:lpstr>Did You Know: You are not inhaling a vapor; you are inhaling an aerosol.   Do you know the difference? </vt:lpstr>
      <vt:lpstr>PowerPoint Presentation</vt:lpstr>
      <vt:lpstr>What happens after you hit a vape?</vt:lpstr>
      <vt:lpstr>PowerPoint Presentation</vt:lpstr>
      <vt:lpstr>PowerPoint Presentation</vt:lpstr>
      <vt:lpstr>PowerPoint Presentation</vt:lpstr>
      <vt:lpstr>PowerPoint Presentation</vt:lpstr>
      <vt:lpstr>Opioid Intoxication Symptoms</vt:lpstr>
      <vt:lpstr>2mg can kill…</vt:lpstr>
      <vt:lpstr>PowerPoint Presentation</vt:lpstr>
      <vt:lpstr>PowerPoint Presentation</vt:lpstr>
      <vt:lpstr>What To Look For </vt:lpstr>
      <vt:lpstr>DEA warning- Rainbow Fentanyl </vt:lpstr>
      <vt:lpstr>PowerPoint Presentation</vt:lpstr>
      <vt:lpstr>Naloxone (Narcan)</vt:lpstr>
      <vt:lpstr>REVIVE! </vt:lpstr>
      <vt:lpstr>Signs of Intoxication</vt:lpstr>
      <vt:lpstr>Prevention Strategies</vt:lpstr>
      <vt:lpstr>CSB</vt:lpstr>
      <vt:lpstr>Youth Survey Fall 2022</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Class of 2026 Parent Coffee Friday, April 28, 2023</dc:title>
  <dc:creator>Jill Farah</dc:creator>
  <cp:lastModifiedBy>Jill Farah</cp:lastModifiedBy>
  <cp:revision>1</cp:revision>
  <dcterms:modified xsi:type="dcterms:W3CDTF">2023-05-17T13:18:10Z</dcterms:modified>
</cp:coreProperties>
</file>